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3.xml" ContentType="application/vnd.openxmlformats-officedocument.theme+xml"/>
  <Override PartName="/ppt/slideLayouts/slideLayout15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4092" r:id="rId6"/>
    <p:sldMasterId id="2147484102" r:id="rId7"/>
    <p:sldMasterId id="2147484104" r:id="rId8"/>
    <p:sldMasterId id="2147484109" r:id="rId9"/>
  </p:sldMasterIdLst>
  <p:notesMasterIdLst>
    <p:notesMasterId r:id="rId21"/>
  </p:notesMasterIdLst>
  <p:handoutMasterIdLst>
    <p:handoutMasterId r:id="rId22"/>
  </p:handoutMasterIdLst>
  <p:sldIdLst>
    <p:sldId id="256" r:id="rId10"/>
    <p:sldId id="259" r:id="rId11"/>
    <p:sldId id="261" r:id="rId12"/>
    <p:sldId id="263" r:id="rId13"/>
    <p:sldId id="265" r:id="rId14"/>
    <p:sldId id="266" r:id="rId15"/>
    <p:sldId id="270" r:id="rId16"/>
    <p:sldId id="271" r:id="rId17"/>
    <p:sldId id="272" r:id="rId18"/>
    <p:sldId id="273" r:id="rId19"/>
    <p:sldId id="277" r:id="rId20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tandardavsnitt" id="{2C1026F7-0088-4477-B73C-1312E64D82C6}">
          <p14:sldIdLst>
            <p14:sldId id="256"/>
            <p14:sldId id="259"/>
            <p14:sldId id="261"/>
            <p14:sldId id="263"/>
            <p14:sldId id="265"/>
            <p14:sldId id="266"/>
            <p14:sldId id="270"/>
            <p14:sldId id="271"/>
            <p14:sldId id="272"/>
            <p14:sldId id="273"/>
            <p14:sldId id="277"/>
          </p14:sldIdLst>
        </p14:section>
      </p14:sectionLst>
    </p:ex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1506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80828" autoAdjust="0"/>
  </p:normalViewPr>
  <p:slideViewPr>
    <p:cSldViewPr snapToGrid="0">
      <p:cViewPr varScale="1">
        <p:scale>
          <a:sx n="95" d="100"/>
          <a:sy n="95" d="100"/>
        </p:scale>
        <p:origin x="1152" y="6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8" d="100"/>
          <a:sy n="88" d="100"/>
        </p:scale>
        <p:origin x="3822" y="1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3.xml"/><Relationship Id="rId13" Type="http://schemas.openxmlformats.org/officeDocument/2006/relationships/slide" Target="slides/slide4.xml"/><Relationship Id="rId18" Type="http://schemas.openxmlformats.org/officeDocument/2006/relationships/slide" Target="slides/slide9.xml"/><Relationship Id="rId26" Type="http://schemas.openxmlformats.org/officeDocument/2006/relationships/tableStyles" Target="tableStyles.xml"/><Relationship Id="rId3" Type="http://schemas.openxmlformats.org/officeDocument/2006/relationships/customXml" Target="../customXml/item3.xml"/><Relationship Id="rId21" Type="http://schemas.openxmlformats.org/officeDocument/2006/relationships/notesMaster" Target="notesMasters/notesMaster1.xml"/><Relationship Id="rId7" Type="http://schemas.openxmlformats.org/officeDocument/2006/relationships/slideMaster" Target="slideMasters/slideMaster2.xml"/><Relationship Id="rId12" Type="http://schemas.openxmlformats.org/officeDocument/2006/relationships/slide" Target="slides/slide3.xml"/><Relationship Id="rId17" Type="http://schemas.openxmlformats.org/officeDocument/2006/relationships/slide" Target="slides/slide8.xml"/><Relationship Id="rId25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7.xml"/><Relationship Id="rId20" Type="http://schemas.openxmlformats.org/officeDocument/2006/relationships/slide" Target="slides/slide1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1.xml"/><Relationship Id="rId11" Type="http://schemas.openxmlformats.org/officeDocument/2006/relationships/slide" Target="slides/slide2.xml"/><Relationship Id="rId24" Type="http://schemas.openxmlformats.org/officeDocument/2006/relationships/viewProps" Target="viewProps.xml"/><Relationship Id="rId5" Type="http://schemas.openxmlformats.org/officeDocument/2006/relationships/customXml" Target="../customXml/item5.xml"/><Relationship Id="rId15" Type="http://schemas.openxmlformats.org/officeDocument/2006/relationships/slide" Target="slides/slide6.xml"/><Relationship Id="rId23" Type="http://schemas.openxmlformats.org/officeDocument/2006/relationships/presProps" Target="presProps.xml"/><Relationship Id="rId10" Type="http://schemas.openxmlformats.org/officeDocument/2006/relationships/slide" Target="slides/slide1.xml"/><Relationship Id="rId19" Type="http://schemas.openxmlformats.org/officeDocument/2006/relationships/slide" Target="slides/slide10.xml"/><Relationship Id="rId4" Type="http://schemas.openxmlformats.org/officeDocument/2006/relationships/customXml" Target="../customXml/item4.xml"/><Relationship Id="rId9" Type="http://schemas.openxmlformats.org/officeDocument/2006/relationships/slideMaster" Target="slideMasters/slideMaster4.xml"/><Relationship Id="rId14" Type="http://schemas.openxmlformats.org/officeDocument/2006/relationships/slide" Target="slides/slide5.xml"/><Relationship Id="rId22" Type="http://schemas.openxmlformats.org/officeDocument/2006/relationships/handoutMaster" Target="handoutMasters/handout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1975F27-606F-4004-9C1A-BED152CBBF80}" type="doc">
      <dgm:prSet loTypeId="urn:microsoft.com/office/officeart/2005/8/layout/chevron1" loCatId="process" qsTypeId="urn:microsoft.com/office/officeart/2005/8/quickstyle/simple1" qsCatId="simple" csTypeId="urn:microsoft.com/office/officeart/2005/8/colors/colorful4" csCatId="colorful" phldr="1"/>
      <dgm:spPr/>
    </dgm:pt>
    <dgm:pt modelId="{15DD9740-347B-4395-85CD-49036134EA8E}">
      <dgm:prSet phldrT="[Text]"/>
      <dgm:spPr>
        <a:solidFill>
          <a:schemeClr val="accent4"/>
        </a:solidFill>
      </dgm:spPr>
      <dgm:t>
        <a:bodyPr/>
        <a:lstStyle/>
        <a:p>
          <a:r>
            <a:rPr lang="sv-SE" dirty="0"/>
            <a:t>Förstudie</a:t>
          </a:r>
        </a:p>
      </dgm:t>
    </dgm:pt>
    <dgm:pt modelId="{9D2DF516-A7B6-405C-80CC-3ED966EE7C11}" type="parTrans" cxnId="{D062E4E7-69F2-4F4D-8CEF-3A4FFA3B6C56}">
      <dgm:prSet/>
      <dgm:spPr/>
      <dgm:t>
        <a:bodyPr/>
        <a:lstStyle/>
        <a:p>
          <a:endParaRPr lang="sv-SE"/>
        </a:p>
      </dgm:t>
    </dgm:pt>
    <dgm:pt modelId="{C326DF11-42E1-489B-9934-C7E30CAE5B63}" type="sibTrans" cxnId="{D062E4E7-69F2-4F4D-8CEF-3A4FFA3B6C56}">
      <dgm:prSet/>
      <dgm:spPr/>
      <dgm:t>
        <a:bodyPr/>
        <a:lstStyle/>
        <a:p>
          <a:endParaRPr lang="sv-SE"/>
        </a:p>
      </dgm:t>
    </dgm:pt>
    <dgm:pt modelId="{3BAF4465-793E-4E5E-A5F9-B9BF3BEC88A0}">
      <dgm:prSet phldrT="[Text]"/>
      <dgm:spPr>
        <a:solidFill>
          <a:schemeClr val="accent6"/>
        </a:solidFill>
      </dgm:spPr>
      <dgm:t>
        <a:bodyPr/>
        <a:lstStyle/>
        <a:p>
          <a:r>
            <a:rPr lang="sv-SE"/>
            <a:t>Produktion</a:t>
          </a:r>
          <a:endParaRPr lang="sv-SE" dirty="0"/>
        </a:p>
      </dgm:t>
    </dgm:pt>
    <dgm:pt modelId="{5DF4A41F-95DA-4A8B-A9DC-E9530091C85A}" type="parTrans" cxnId="{94FCFCC9-1724-4132-B617-B71C2720AA54}">
      <dgm:prSet/>
      <dgm:spPr/>
      <dgm:t>
        <a:bodyPr/>
        <a:lstStyle/>
        <a:p>
          <a:endParaRPr lang="sv-SE"/>
        </a:p>
      </dgm:t>
    </dgm:pt>
    <dgm:pt modelId="{289E8E37-2B96-41F4-8E29-6F85AC15C5CB}" type="sibTrans" cxnId="{94FCFCC9-1724-4132-B617-B71C2720AA54}">
      <dgm:prSet/>
      <dgm:spPr/>
      <dgm:t>
        <a:bodyPr/>
        <a:lstStyle/>
        <a:p>
          <a:endParaRPr lang="sv-SE"/>
        </a:p>
      </dgm:t>
    </dgm:pt>
    <dgm:pt modelId="{15BD1B54-5DBB-46C0-81BC-21DF01097165}">
      <dgm:prSet phldrT="[Text]"/>
      <dgm:spPr>
        <a:solidFill>
          <a:schemeClr val="accent1"/>
        </a:solidFill>
      </dgm:spPr>
      <dgm:t>
        <a:bodyPr/>
        <a:lstStyle/>
        <a:p>
          <a:r>
            <a:rPr lang="sv-SE"/>
            <a:t>Planering</a:t>
          </a:r>
          <a:endParaRPr lang="sv-SE" dirty="0"/>
        </a:p>
      </dgm:t>
    </dgm:pt>
    <dgm:pt modelId="{63A43F9D-8F3B-4D47-A083-BC8391A77240}" type="parTrans" cxnId="{838DCD42-DA0A-4F0A-B77F-C0B94F98688B}">
      <dgm:prSet/>
      <dgm:spPr/>
      <dgm:t>
        <a:bodyPr/>
        <a:lstStyle/>
        <a:p>
          <a:endParaRPr lang="sv-SE"/>
        </a:p>
      </dgm:t>
    </dgm:pt>
    <dgm:pt modelId="{4D719031-6018-4085-89F6-0BEE97C02F85}" type="sibTrans" cxnId="{838DCD42-DA0A-4F0A-B77F-C0B94F98688B}">
      <dgm:prSet/>
      <dgm:spPr/>
      <dgm:t>
        <a:bodyPr/>
        <a:lstStyle/>
        <a:p>
          <a:endParaRPr lang="sv-SE"/>
        </a:p>
      </dgm:t>
    </dgm:pt>
    <dgm:pt modelId="{EADD274E-77E3-4B01-82DF-02A185AA31F8}">
      <dgm:prSet phldrT="[Text]"/>
      <dgm:spPr>
        <a:solidFill>
          <a:schemeClr val="accent3"/>
        </a:solidFill>
      </dgm:spPr>
      <dgm:t>
        <a:bodyPr/>
        <a:lstStyle/>
        <a:p>
          <a:r>
            <a:rPr lang="sv-SE" dirty="0"/>
            <a:t>Förvaltning och utveckling</a:t>
          </a:r>
        </a:p>
      </dgm:t>
    </dgm:pt>
    <dgm:pt modelId="{03898A90-C55C-42C4-A2E7-F4EECC803E3A}" type="parTrans" cxnId="{5292D023-F151-4C3D-BC8C-59327E1CF3E5}">
      <dgm:prSet/>
      <dgm:spPr/>
      <dgm:t>
        <a:bodyPr/>
        <a:lstStyle/>
        <a:p>
          <a:endParaRPr lang="sv-SE"/>
        </a:p>
      </dgm:t>
    </dgm:pt>
    <dgm:pt modelId="{5DE56B39-D33F-4F89-A278-E7F8C4A24C65}" type="sibTrans" cxnId="{5292D023-F151-4C3D-BC8C-59327E1CF3E5}">
      <dgm:prSet/>
      <dgm:spPr/>
      <dgm:t>
        <a:bodyPr/>
        <a:lstStyle/>
        <a:p>
          <a:endParaRPr lang="sv-SE"/>
        </a:p>
      </dgm:t>
    </dgm:pt>
    <dgm:pt modelId="{9D9C7CE4-5241-409B-AA7A-C939BD3FC945}">
      <dgm:prSet phldrT="[Text]"/>
      <dgm:spPr/>
      <dgm:t>
        <a:bodyPr/>
        <a:lstStyle/>
        <a:p>
          <a:r>
            <a:rPr lang="sv-SE"/>
            <a:t>Lansering</a:t>
          </a:r>
          <a:endParaRPr lang="sv-SE" dirty="0"/>
        </a:p>
      </dgm:t>
    </dgm:pt>
    <dgm:pt modelId="{3E4666D4-CF48-4897-8A0D-6A8936F2B5A7}" type="sibTrans" cxnId="{0FFFAC68-1974-4EE5-BE4B-51A5A3FAAF69}">
      <dgm:prSet/>
      <dgm:spPr/>
      <dgm:t>
        <a:bodyPr/>
        <a:lstStyle/>
        <a:p>
          <a:endParaRPr lang="sv-SE"/>
        </a:p>
      </dgm:t>
    </dgm:pt>
    <dgm:pt modelId="{FCF0494B-E731-4680-8398-3FDEB58C7BC1}" type="parTrans" cxnId="{0FFFAC68-1974-4EE5-BE4B-51A5A3FAAF69}">
      <dgm:prSet/>
      <dgm:spPr/>
      <dgm:t>
        <a:bodyPr/>
        <a:lstStyle/>
        <a:p>
          <a:endParaRPr lang="sv-SE"/>
        </a:p>
      </dgm:t>
    </dgm:pt>
    <dgm:pt modelId="{5BB677A1-1B89-4ADC-983A-086E9AB87E27}" type="pres">
      <dgm:prSet presAssocID="{91975F27-606F-4004-9C1A-BED152CBBF80}" presName="Name0" presStyleCnt="0">
        <dgm:presLayoutVars>
          <dgm:dir/>
          <dgm:animLvl val="lvl"/>
          <dgm:resizeHandles val="exact"/>
        </dgm:presLayoutVars>
      </dgm:prSet>
      <dgm:spPr/>
    </dgm:pt>
    <dgm:pt modelId="{9816D9BE-0D81-4F3C-8DF2-EC0BD4FC015E}" type="pres">
      <dgm:prSet presAssocID="{15DD9740-347B-4395-85CD-49036134EA8E}" presName="parTxOnly" presStyleLbl="node1" presStyleIdx="0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sv-SE"/>
        </a:p>
      </dgm:t>
    </dgm:pt>
    <dgm:pt modelId="{36699928-B2B3-4817-8EBF-69CCCEB2ECB1}" type="pres">
      <dgm:prSet presAssocID="{C326DF11-42E1-489B-9934-C7E30CAE5B63}" presName="parTxOnlySpace" presStyleCnt="0"/>
      <dgm:spPr/>
    </dgm:pt>
    <dgm:pt modelId="{CE8588FF-EF76-43B3-9C36-BFA6809930D6}" type="pres">
      <dgm:prSet presAssocID="{15BD1B54-5DBB-46C0-81BC-21DF01097165}" presName="parTxOnly" presStyleLbl="node1" presStyleIdx="1" presStyleCnt="5" custScaleY="100218" custLinFactNeighborX="5888" custLinFactNeighborY="71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sv-SE"/>
        </a:p>
      </dgm:t>
    </dgm:pt>
    <dgm:pt modelId="{2A0CF7C2-3BFA-40AD-9294-C62DB433BCC8}" type="pres">
      <dgm:prSet presAssocID="{4D719031-6018-4085-89F6-0BEE97C02F85}" presName="parTxOnlySpace" presStyleCnt="0"/>
      <dgm:spPr/>
    </dgm:pt>
    <dgm:pt modelId="{F400F960-C2C9-4DA6-B0C6-39832B1617F5}" type="pres">
      <dgm:prSet presAssocID="{3BAF4465-793E-4E5E-A5F9-B9BF3BEC88A0}" presName="parTxOnly" presStyleLbl="node1" presStyleIdx="2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sv-SE"/>
        </a:p>
      </dgm:t>
    </dgm:pt>
    <dgm:pt modelId="{74BDCF51-2C0B-42AF-AB77-28D9629762FA}" type="pres">
      <dgm:prSet presAssocID="{289E8E37-2B96-41F4-8E29-6F85AC15C5CB}" presName="parTxOnlySpace" presStyleCnt="0"/>
      <dgm:spPr/>
    </dgm:pt>
    <dgm:pt modelId="{12AA8F8F-4715-46FD-91DD-75835CF0DC09}" type="pres">
      <dgm:prSet presAssocID="{9D9C7CE4-5241-409B-AA7A-C939BD3FC945}" presName="parTxOnly" presStyleLbl="node1" presStyleIdx="3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sv-SE"/>
        </a:p>
      </dgm:t>
    </dgm:pt>
    <dgm:pt modelId="{94B3E0C1-BBC4-4ADA-B577-B769CC6E99B5}" type="pres">
      <dgm:prSet presAssocID="{3E4666D4-CF48-4897-8A0D-6A8936F2B5A7}" presName="parTxOnlySpace" presStyleCnt="0"/>
      <dgm:spPr/>
    </dgm:pt>
    <dgm:pt modelId="{B465B515-316D-4BBA-B8F2-FE0A68C1BF83}" type="pres">
      <dgm:prSet presAssocID="{EADD274E-77E3-4B01-82DF-02A185AA31F8}" presName="parTxOnly" presStyleLbl="node1" presStyleIdx="4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sv-SE"/>
        </a:p>
      </dgm:t>
    </dgm:pt>
  </dgm:ptLst>
  <dgm:cxnLst>
    <dgm:cxn modelId="{0FFFAC68-1974-4EE5-BE4B-51A5A3FAAF69}" srcId="{91975F27-606F-4004-9C1A-BED152CBBF80}" destId="{9D9C7CE4-5241-409B-AA7A-C939BD3FC945}" srcOrd="3" destOrd="0" parTransId="{FCF0494B-E731-4680-8398-3FDEB58C7BC1}" sibTransId="{3E4666D4-CF48-4897-8A0D-6A8936F2B5A7}"/>
    <dgm:cxn modelId="{C4BDA2C9-8163-4508-BCA2-AF175EBE77FA}" type="presOf" srcId="{EADD274E-77E3-4B01-82DF-02A185AA31F8}" destId="{B465B515-316D-4BBA-B8F2-FE0A68C1BF83}" srcOrd="0" destOrd="0" presId="urn:microsoft.com/office/officeart/2005/8/layout/chevron1"/>
    <dgm:cxn modelId="{9286F24E-F364-4EE6-94B7-FACCC951D93B}" type="presOf" srcId="{15DD9740-347B-4395-85CD-49036134EA8E}" destId="{9816D9BE-0D81-4F3C-8DF2-EC0BD4FC015E}" srcOrd="0" destOrd="0" presId="urn:microsoft.com/office/officeart/2005/8/layout/chevron1"/>
    <dgm:cxn modelId="{5E77B0B3-822C-4BEB-A83D-C2C7CD4788FB}" type="presOf" srcId="{15BD1B54-5DBB-46C0-81BC-21DF01097165}" destId="{CE8588FF-EF76-43B3-9C36-BFA6809930D6}" srcOrd="0" destOrd="0" presId="urn:microsoft.com/office/officeart/2005/8/layout/chevron1"/>
    <dgm:cxn modelId="{D062E4E7-69F2-4F4D-8CEF-3A4FFA3B6C56}" srcId="{91975F27-606F-4004-9C1A-BED152CBBF80}" destId="{15DD9740-347B-4395-85CD-49036134EA8E}" srcOrd="0" destOrd="0" parTransId="{9D2DF516-A7B6-405C-80CC-3ED966EE7C11}" sibTransId="{C326DF11-42E1-489B-9934-C7E30CAE5B63}"/>
    <dgm:cxn modelId="{5365B66D-A56A-4CF5-AAE5-1835422278F8}" type="presOf" srcId="{9D9C7CE4-5241-409B-AA7A-C939BD3FC945}" destId="{12AA8F8F-4715-46FD-91DD-75835CF0DC09}" srcOrd="0" destOrd="0" presId="urn:microsoft.com/office/officeart/2005/8/layout/chevron1"/>
    <dgm:cxn modelId="{5292D023-F151-4C3D-BC8C-59327E1CF3E5}" srcId="{91975F27-606F-4004-9C1A-BED152CBBF80}" destId="{EADD274E-77E3-4B01-82DF-02A185AA31F8}" srcOrd="4" destOrd="0" parTransId="{03898A90-C55C-42C4-A2E7-F4EECC803E3A}" sibTransId="{5DE56B39-D33F-4F89-A278-E7F8C4A24C65}"/>
    <dgm:cxn modelId="{94FCFCC9-1724-4132-B617-B71C2720AA54}" srcId="{91975F27-606F-4004-9C1A-BED152CBBF80}" destId="{3BAF4465-793E-4E5E-A5F9-B9BF3BEC88A0}" srcOrd="2" destOrd="0" parTransId="{5DF4A41F-95DA-4A8B-A9DC-E9530091C85A}" sibTransId="{289E8E37-2B96-41F4-8E29-6F85AC15C5CB}"/>
    <dgm:cxn modelId="{04F45D33-3B9E-448A-8EAD-A46D0243FF5C}" type="presOf" srcId="{91975F27-606F-4004-9C1A-BED152CBBF80}" destId="{5BB677A1-1B89-4ADC-983A-086E9AB87E27}" srcOrd="0" destOrd="0" presId="urn:microsoft.com/office/officeart/2005/8/layout/chevron1"/>
    <dgm:cxn modelId="{838DCD42-DA0A-4F0A-B77F-C0B94F98688B}" srcId="{91975F27-606F-4004-9C1A-BED152CBBF80}" destId="{15BD1B54-5DBB-46C0-81BC-21DF01097165}" srcOrd="1" destOrd="0" parTransId="{63A43F9D-8F3B-4D47-A083-BC8391A77240}" sibTransId="{4D719031-6018-4085-89F6-0BEE97C02F85}"/>
    <dgm:cxn modelId="{874326F7-1926-43B5-A579-2B21FAB6A765}" type="presOf" srcId="{3BAF4465-793E-4E5E-A5F9-B9BF3BEC88A0}" destId="{F400F960-C2C9-4DA6-B0C6-39832B1617F5}" srcOrd="0" destOrd="0" presId="urn:microsoft.com/office/officeart/2005/8/layout/chevron1"/>
    <dgm:cxn modelId="{D8032D92-6A51-42EE-9604-37815AA7E5DC}" type="presParOf" srcId="{5BB677A1-1B89-4ADC-983A-086E9AB87E27}" destId="{9816D9BE-0D81-4F3C-8DF2-EC0BD4FC015E}" srcOrd="0" destOrd="0" presId="urn:microsoft.com/office/officeart/2005/8/layout/chevron1"/>
    <dgm:cxn modelId="{E2076D70-0AEB-4513-9C5B-A51E9971D2F7}" type="presParOf" srcId="{5BB677A1-1B89-4ADC-983A-086E9AB87E27}" destId="{36699928-B2B3-4817-8EBF-69CCCEB2ECB1}" srcOrd="1" destOrd="0" presId="urn:microsoft.com/office/officeart/2005/8/layout/chevron1"/>
    <dgm:cxn modelId="{CCE7FCBE-5570-4DD1-9BD5-D4F52E8728C0}" type="presParOf" srcId="{5BB677A1-1B89-4ADC-983A-086E9AB87E27}" destId="{CE8588FF-EF76-43B3-9C36-BFA6809930D6}" srcOrd="2" destOrd="0" presId="urn:microsoft.com/office/officeart/2005/8/layout/chevron1"/>
    <dgm:cxn modelId="{A599882F-8957-4FBD-AC68-8C273AEA7258}" type="presParOf" srcId="{5BB677A1-1B89-4ADC-983A-086E9AB87E27}" destId="{2A0CF7C2-3BFA-40AD-9294-C62DB433BCC8}" srcOrd="3" destOrd="0" presId="urn:microsoft.com/office/officeart/2005/8/layout/chevron1"/>
    <dgm:cxn modelId="{3D4409E4-C933-42CD-92EF-D5082E3D587A}" type="presParOf" srcId="{5BB677A1-1B89-4ADC-983A-086E9AB87E27}" destId="{F400F960-C2C9-4DA6-B0C6-39832B1617F5}" srcOrd="4" destOrd="0" presId="urn:microsoft.com/office/officeart/2005/8/layout/chevron1"/>
    <dgm:cxn modelId="{9381E458-1561-4B1E-8537-72360C9C527E}" type="presParOf" srcId="{5BB677A1-1B89-4ADC-983A-086E9AB87E27}" destId="{74BDCF51-2C0B-42AF-AB77-28D9629762FA}" srcOrd="5" destOrd="0" presId="urn:microsoft.com/office/officeart/2005/8/layout/chevron1"/>
    <dgm:cxn modelId="{088CFEEB-0B07-4E98-BAE3-D8901EAF5372}" type="presParOf" srcId="{5BB677A1-1B89-4ADC-983A-086E9AB87E27}" destId="{12AA8F8F-4715-46FD-91DD-75835CF0DC09}" srcOrd="6" destOrd="0" presId="urn:microsoft.com/office/officeart/2005/8/layout/chevron1"/>
    <dgm:cxn modelId="{3D25AC9B-FFF3-4CC3-8CC4-66DF9BB6A757}" type="presParOf" srcId="{5BB677A1-1B89-4ADC-983A-086E9AB87E27}" destId="{94B3E0C1-BBC4-4ADA-B577-B769CC6E99B5}" srcOrd="7" destOrd="0" presId="urn:microsoft.com/office/officeart/2005/8/layout/chevron1"/>
    <dgm:cxn modelId="{DEE2BDB5-ADCD-47CB-B774-3BC537DC0A14}" type="presParOf" srcId="{5BB677A1-1B89-4ADC-983A-086E9AB87E27}" destId="{B465B515-316D-4BBA-B8F2-FE0A68C1BF83}" srcOrd="8" destOrd="0" presId="urn:microsoft.com/office/officeart/2005/8/layout/chevron1"/>
  </dgm:cxnLst>
  <dgm:bg>
    <a:noFill/>
  </dgm:bg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D13C43E-3150-4E0E-B9B3-6769DBFD4F26}" type="doc">
      <dgm:prSet loTypeId="urn:microsoft.com/office/officeart/2005/8/layout/balance1" loCatId="relationship" qsTypeId="urn:microsoft.com/office/officeart/2005/8/quickstyle/simple1" qsCatId="simple" csTypeId="urn:microsoft.com/office/officeart/2005/8/colors/accent0_3" csCatId="mainScheme" phldr="1"/>
      <dgm:spPr/>
      <dgm:t>
        <a:bodyPr/>
        <a:lstStyle/>
        <a:p>
          <a:endParaRPr lang="sv-SE"/>
        </a:p>
      </dgm:t>
    </dgm:pt>
    <dgm:pt modelId="{17FBF966-481E-49A7-B51F-C09CCB73049B}">
      <dgm:prSet phldrT="[Text]" custT="1"/>
      <dgm:spPr/>
      <dgm:t>
        <a:bodyPr/>
        <a:lstStyle/>
        <a:p>
          <a:r>
            <a:rPr lang="sv-SE" sz="2000" dirty="0"/>
            <a:t>Behov</a:t>
          </a:r>
        </a:p>
      </dgm:t>
    </dgm:pt>
    <dgm:pt modelId="{449ADB04-84F4-4E54-AB25-00CD5AD8D148}" type="parTrans" cxnId="{BD890791-0601-420A-8752-2992BB3B0B1D}">
      <dgm:prSet/>
      <dgm:spPr/>
      <dgm:t>
        <a:bodyPr/>
        <a:lstStyle/>
        <a:p>
          <a:endParaRPr lang="sv-SE"/>
        </a:p>
      </dgm:t>
    </dgm:pt>
    <dgm:pt modelId="{F4B4004E-8071-44DF-977B-232EEB0E1B3F}" type="sibTrans" cxnId="{BD890791-0601-420A-8752-2992BB3B0B1D}">
      <dgm:prSet/>
      <dgm:spPr/>
      <dgm:t>
        <a:bodyPr/>
        <a:lstStyle/>
        <a:p>
          <a:endParaRPr lang="sv-SE"/>
        </a:p>
      </dgm:t>
    </dgm:pt>
    <dgm:pt modelId="{F4E5C7F3-9BEB-42F5-8DF2-ADE869E899C4}">
      <dgm:prSet phldrT="[Text]" custT="1"/>
      <dgm:spPr/>
      <dgm:t>
        <a:bodyPr/>
        <a:lstStyle/>
        <a:p>
          <a:r>
            <a:rPr lang="sv-SE" sz="2000" dirty="0"/>
            <a:t>Tid</a:t>
          </a:r>
        </a:p>
      </dgm:t>
    </dgm:pt>
    <dgm:pt modelId="{03CAD057-D173-411B-8782-3FB9F7522B10}" type="parTrans" cxnId="{87C901EA-1E64-421E-AB52-B614A8CCEF04}">
      <dgm:prSet/>
      <dgm:spPr/>
      <dgm:t>
        <a:bodyPr/>
        <a:lstStyle/>
        <a:p>
          <a:endParaRPr lang="sv-SE"/>
        </a:p>
      </dgm:t>
    </dgm:pt>
    <dgm:pt modelId="{F6430E7E-5B60-47E8-A28A-89EB3104FB8F}" type="sibTrans" cxnId="{87C901EA-1E64-421E-AB52-B614A8CCEF04}">
      <dgm:prSet/>
      <dgm:spPr/>
      <dgm:t>
        <a:bodyPr/>
        <a:lstStyle/>
        <a:p>
          <a:endParaRPr lang="sv-SE"/>
        </a:p>
      </dgm:t>
    </dgm:pt>
    <dgm:pt modelId="{9E8B11A6-0CA5-46B4-BC25-154AFCCC4359}">
      <dgm:prSet custT="1"/>
      <dgm:spPr/>
      <dgm:t>
        <a:bodyPr/>
        <a:lstStyle/>
        <a:p>
          <a:r>
            <a:rPr lang="sv-SE" sz="1400"/>
            <a:t>Stort behov av kompetensutveckling</a:t>
          </a:r>
          <a:endParaRPr lang="sv-SE" sz="1400" dirty="0"/>
        </a:p>
      </dgm:t>
    </dgm:pt>
    <dgm:pt modelId="{24AB448F-EF8C-40DA-B066-8A5DA2E31EE8}" type="parTrans" cxnId="{8D56C502-B7A9-40DA-8C37-9668B0C1D3FA}">
      <dgm:prSet/>
      <dgm:spPr/>
      <dgm:t>
        <a:bodyPr/>
        <a:lstStyle/>
        <a:p>
          <a:endParaRPr lang="sv-SE"/>
        </a:p>
      </dgm:t>
    </dgm:pt>
    <dgm:pt modelId="{1B0D4567-002B-4163-8A2C-C1C12CEDC0F7}" type="sibTrans" cxnId="{8D56C502-B7A9-40DA-8C37-9668B0C1D3FA}">
      <dgm:prSet/>
      <dgm:spPr/>
      <dgm:t>
        <a:bodyPr/>
        <a:lstStyle/>
        <a:p>
          <a:endParaRPr lang="sv-SE"/>
        </a:p>
      </dgm:t>
    </dgm:pt>
    <dgm:pt modelId="{437AE630-3840-45B4-A307-FC6C9EE9EF50}">
      <dgm:prSet custT="1"/>
      <dgm:spPr/>
      <dgm:t>
        <a:bodyPr/>
        <a:lstStyle/>
        <a:p>
          <a:r>
            <a:rPr lang="sv-SE" sz="1400" dirty="0"/>
            <a:t>Många medarbetare</a:t>
          </a:r>
        </a:p>
      </dgm:t>
    </dgm:pt>
    <dgm:pt modelId="{A681B754-5321-4E01-AC34-F83C477095C0}" type="parTrans" cxnId="{B9CE4AC8-8E66-4ED5-A269-59C8780C73FB}">
      <dgm:prSet/>
      <dgm:spPr/>
      <dgm:t>
        <a:bodyPr/>
        <a:lstStyle/>
        <a:p>
          <a:endParaRPr lang="sv-SE"/>
        </a:p>
      </dgm:t>
    </dgm:pt>
    <dgm:pt modelId="{D5F3338C-8D48-423D-97A1-C94C84FEA72A}" type="sibTrans" cxnId="{B9CE4AC8-8E66-4ED5-A269-59C8780C73FB}">
      <dgm:prSet/>
      <dgm:spPr/>
      <dgm:t>
        <a:bodyPr/>
        <a:lstStyle/>
        <a:p>
          <a:endParaRPr lang="sv-SE"/>
        </a:p>
      </dgm:t>
    </dgm:pt>
    <dgm:pt modelId="{3706E3FD-AE70-4E61-AD65-76DD15A18249}">
      <dgm:prSet custT="1"/>
      <dgm:spPr/>
      <dgm:t>
        <a:bodyPr/>
        <a:lstStyle/>
        <a:p>
          <a:r>
            <a:rPr lang="sv-SE" sz="1400" dirty="0"/>
            <a:t>Svårt att avsätta tid för kommunerna, får inte vara för tidskrävande (kosta)</a:t>
          </a:r>
        </a:p>
      </dgm:t>
    </dgm:pt>
    <dgm:pt modelId="{868AACB2-4EFE-4889-A88B-FC0BE5E3EF4B}" type="parTrans" cxnId="{3F5DE306-D9B6-44F9-888F-A874979C542D}">
      <dgm:prSet/>
      <dgm:spPr/>
      <dgm:t>
        <a:bodyPr/>
        <a:lstStyle/>
        <a:p>
          <a:endParaRPr lang="sv-SE"/>
        </a:p>
      </dgm:t>
    </dgm:pt>
    <dgm:pt modelId="{F1248F65-8BC9-4408-9672-D4BD914E2454}" type="sibTrans" cxnId="{3F5DE306-D9B6-44F9-888F-A874979C542D}">
      <dgm:prSet/>
      <dgm:spPr/>
      <dgm:t>
        <a:bodyPr/>
        <a:lstStyle/>
        <a:p>
          <a:endParaRPr lang="sv-SE"/>
        </a:p>
      </dgm:t>
    </dgm:pt>
    <dgm:pt modelId="{4B537C80-FD64-4EA3-B002-147E02A98236}">
      <dgm:prSet custT="1"/>
      <dgm:spPr/>
      <dgm:t>
        <a:bodyPr/>
        <a:lstStyle/>
        <a:p>
          <a:r>
            <a:rPr lang="sv-SE" sz="1400"/>
            <a:t>Stora volymer att samordna för kurstillfällen</a:t>
          </a:r>
          <a:endParaRPr lang="sv-SE" sz="1400" dirty="0"/>
        </a:p>
      </dgm:t>
    </dgm:pt>
    <dgm:pt modelId="{6FDA1CC6-5724-473F-940C-425DB94C0907}" type="parTrans" cxnId="{95841430-82DF-4436-BEB8-03A4121CB563}">
      <dgm:prSet/>
      <dgm:spPr/>
      <dgm:t>
        <a:bodyPr/>
        <a:lstStyle/>
        <a:p>
          <a:endParaRPr lang="sv-SE"/>
        </a:p>
      </dgm:t>
    </dgm:pt>
    <dgm:pt modelId="{B48E28C4-31EF-43DD-91C2-E417138D6714}" type="sibTrans" cxnId="{95841430-82DF-4436-BEB8-03A4121CB563}">
      <dgm:prSet/>
      <dgm:spPr/>
      <dgm:t>
        <a:bodyPr/>
        <a:lstStyle/>
        <a:p>
          <a:endParaRPr lang="sv-SE"/>
        </a:p>
      </dgm:t>
    </dgm:pt>
    <dgm:pt modelId="{2C4161D0-2B16-4D9D-B0AF-BDC82AE4E49D}">
      <dgm:prSet custT="1"/>
      <dgm:spPr/>
      <dgm:t>
        <a:bodyPr/>
        <a:lstStyle/>
        <a:p>
          <a:r>
            <a:rPr lang="sv-SE" sz="1400" dirty="0"/>
            <a:t>Många önskade områden (innehåll) och vid målgrupp</a:t>
          </a:r>
        </a:p>
      </dgm:t>
    </dgm:pt>
    <dgm:pt modelId="{DA70AA85-6E4F-47C1-8715-74AD793B88E9}" type="parTrans" cxnId="{46261AD1-14F2-4A50-BA18-8B0B0587728A}">
      <dgm:prSet/>
      <dgm:spPr/>
      <dgm:t>
        <a:bodyPr/>
        <a:lstStyle/>
        <a:p>
          <a:endParaRPr lang="sv-SE"/>
        </a:p>
      </dgm:t>
    </dgm:pt>
    <dgm:pt modelId="{85969D7E-57D7-4206-9CF0-CA8C59E4C74B}" type="sibTrans" cxnId="{46261AD1-14F2-4A50-BA18-8B0B0587728A}">
      <dgm:prSet/>
      <dgm:spPr/>
      <dgm:t>
        <a:bodyPr/>
        <a:lstStyle/>
        <a:p>
          <a:endParaRPr lang="sv-SE"/>
        </a:p>
      </dgm:t>
    </dgm:pt>
    <dgm:pt modelId="{116B60FD-8D98-4AB3-8F48-480A86FD2736}" type="pres">
      <dgm:prSet presAssocID="{8D13C43E-3150-4E0E-B9B3-6769DBFD4F26}" presName="outerComposite" presStyleCnt="0">
        <dgm:presLayoutVars>
          <dgm:chMax val="2"/>
          <dgm:animLvl val="lvl"/>
          <dgm:resizeHandles val="exact"/>
        </dgm:presLayoutVars>
      </dgm:prSet>
      <dgm:spPr/>
      <dgm:t>
        <a:bodyPr/>
        <a:lstStyle/>
        <a:p>
          <a:endParaRPr lang="sv-SE"/>
        </a:p>
      </dgm:t>
    </dgm:pt>
    <dgm:pt modelId="{71693ED5-A66E-453D-937B-17612D76EE10}" type="pres">
      <dgm:prSet presAssocID="{8D13C43E-3150-4E0E-B9B3-6769DBFD4F26}" presName="dummyMaxCanvas" presStyleCnt="0"/>
      <dgm:spPr/>
    </dgm:pt>
    <dgm:pt modelId="{D29B71DA-BDE7-485E-8A18-CF43E87545C1}" type="pres">
      <dgm:prSet presAssocID="{8D13C43E-3150-4E0E-B9B3-6769DBFD4F26}" presName="parentComposite" presStyleCnt="0"/>
      <dgm:spPr/>
    </dgm:pt>
    <dgm:pt modelId="{13D6740C-7B22-4271-873A-6670B0B748E4}" type="pres">
      <dgm:prSet presAssocID="{8D13C43E-3150-4E0E-B9B3-6769DBFD4F26}" presName="parent1" presStyleLbl="alignAccFollowNode1" presStyleIdx="0" presStyleCnt="4" custLinFactNeighborX="3031" custLinFactNeighborY="16365">
        <dgm:presLayoutVars>
          <dgm:chMax val="4"/>
        </dgm:presLayoutVars>
      </dgm:prSet>
      <dgm:spPr/>
      <dgm:t>
        <a:bodyPr/>
        <a:lstStyle/>
        <a:p>
          <a:endParaRPr lang="sv-SE"/>
        </a:p>
      </dgm:t>
    </dgm:pt>
    <dgm:pt modelId="{62D44E15-F799-4EF8-B062-8DD82B180B06}" type="pres">
      <dgm:prSet presAssocID="{8D13C43E-3150-4E0E-B9B3-6769DBFD4F26}" presName="parent2" presStyleLbl="alignAccFollowNode1" presStyleIdx="1" presStyleCnt="4" custLinFactNeighborX="6667" custLinFactNeighborY="14889">
        <dgm:presLayoutVars>
          <dgm:chMax val="4"/>
        </dgm:presLayoutVars>
      </dgm:prSet>
      <dgm:spPr/>
      <dgm:t>
        <a:bodyPr/>
        <a:lstStyle/>
        <a:p>
          <a:endParaRPr lang="sv-SE"/>
        </a:p>
      </dgm:t>
    </dgm:pt>
    <dgm:pt modelId="{F3F0486E-876E-4B92-8952-3D3EF7E0212A}" type="pres">
      <dgm:prSet presAssocID="{8D13C43E-3150-4E0E-B9B3-6769DBFD4F26}" presName="childrenComposite" presStyleCnt="0"/>
      <dgm:spPr/>
    </dgm:pt>
    <dgm:pt modelId="{010818AA-DF8D-478C-B16E-A1EE06B49A06}" type="pres">
      <dgm:prSet presAssocID="{8D13C43E-3150-4E0E-B9B3-6769DBFD4F26}" presName="dummyMaxCanvas_ChildArea" presStyleCnt="0"/>
      <dgm:spPr/>
    </dgm:pt>
    <dgm:pt modelId="{39B637AB-768C-4274-8DAF-D68A24FAD218}" type="pres">
      <dgm:prSet presAssocID="{8D13C43E-3150-4E0E-B9B3-6769DBFD4F26}" presName="fulcrum" presStyleLbl="alignAccFollowNode1" presStyleIdx="2" presStyleCnt="4"/>
      <dgm:spPr/>
    </dgm:pt>
    <dgm:pt modelId="{1ABF129C-7056-4984-85EE-F5FBFA569F2D}" type="pres">
      <dgm:prSet presAssocID="{8D13C43E-3150-4E0E-B9B3-6769DBFD4F26}" presName="balance_23" presStyleLbl="alignAccFollowNode1" presStyleIdx="3" presStyleCnt="4">
        <dgm:presLayoutVars>
          <dgm:bulletEnabled val="1"/>
        </dgm:presLayoutVars>
      </dgm:prSet>
      <dgm:spPr/>
    </dgm:pt>
    <dgm:pt modelId="{6AE01D8F-E707-4CDA-A450-389DF457070E}" type="pres">
      <dgm:prSet presAssocID="{8D13C43E-3150-4E0E-B9B3-6769DBFD4F26}" presName="right_23_1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sv-SE"/>
        </a:p>
      </dgm:t>
    </dgm:pt>
    <dgm:pt modelId="{1143E3F4-42EB-4B70-B72C-67901E7F3F11}" type="pres">
      <dgm:prSet presAssocID="{8D13C43E-3150-4E0E-B9B3-6769DBFD4F26}" presName="right_23_2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sv-SE"/>
        </a:p>
      </dgm:t>
    </dgm:pt>
    <dgm:pt modelId="{84DD35ED-0350-4099-B2C8-F09EE4615FD3}" type="pres">
      <dgm:prSet presAssocID="{8D13C43E-3150-4E0E-B9B3-6769DBFD4F26}" presName="right_23_3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sv-SE"/>
        </a:p>
      </dgm:t>
    </dgm:pt>
    <dgm:pt modelId="{A7BDF788-DCED-48E5-A33C-93F5B04FA712}" type="pres">
      <dgm:prSet presAssocID="{8D13C43E-3150-4E0E-B9B3-6769DBFD4F26}" presName="left_23_1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sv-SE"/>
        </a:p>
      </dgm:t>
    </dgm:pt>
    <dgm:pt modelId="{04F6267F-695E-49FF-B4BB-FD6B47DE03BC}" type="pres">
      <dgm:prSet presAssocID="{8D13C43E-3150-4E0E-B9B3-6769DBFD4F26}" presName="left_23_2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sv-SE"/>
        </a:p>
      </dgm:t>
    </dgm:pt>
  </dgm:ptLst>
  <dgm:cxnLst>
    <dgm:cxn modelId="{D5C3ACD5-60BD-400C-8508-BE2DB188D609}" type="presOf" srcId="{2C4161D0-2B16-4D9D-B0AF-BDC82AE4E49D}" destId="{A7BDF788-DCED-48E5-A33C-93F5B04FA712}" srcOrd="0" destOrd="0" presId="urn:microsoft.com/office/officeart/2005/8/layout/balance1"/>
    <dgm:cxn modelId="{3F5DE306-D9B6-44F9-888F-A874979C542D}" srcId="{F4E5C7F3-9BEB-42F5-8DF2-ADE869E899C4}" destId="{3706E3FD-AE70-4E61-AD65-76DD15A18249}" srcOrd="1" destOrd="0" parTransId="{868AACB2-4EFE-4889-A88B-FC0BE5E3EF4B}" sibTransId="{F1248F65-8BC9-4408-9672-D4BD914E2454}"/>
    <dgm:cxn modelId="{4F30CEB8-105F-4EE8-A32C-765A5F0C5898}" type="presOf" srcId="{4B537C80-FD64-4EA3-B002-147E02A98236}" destId="{6AE01D8F-E707-4CDA-A450-389DF457070E}" srcOrd="0" destOrd="0" presId="urn:microsoft.com/office/officeart/2005/8/layout/balance1"/>
    <dgm:cxn modelId="{BD890791-0601-420A-8752-2992BB3B0B1D}" srcId="{8D13C43E-3150-4E0E-B9B3-6769DBFD4F26}" destId="{17FBF966-481E-49A7-B51F-C09CCB73049B}" srcOrd="0" destOrd="0" parTransId="{449ADB04-84F4-4E54-AB25-00CD5AD8D148}" sibTransId="{F4B4004E-8071-44DF-977B-232EEB0E1B3F}"/>
    <dgm:cxn modelId="{074D69FF-EEA8-4F52-B591-3820B2137FF7}" type="presOf" srcId="{9E8B11A6-0CA5-46B4-BC25-154AFCCC4359}" destId="{04F6267F-695E-49FF-B4BB-FD6B47DE03BC}" srcOrd="0" destOrd="0" presId="urn:microsoft.com/office/officeart/2005/8/layout/balance1"/>
    <dgm:cxn modelId="{B9CE4AC8-8E66-4ED5-A269-59C8780C73FB}" srcId="{F4E5C7F3-9BEB-42F5-8DF2-ADE869E899C4}" destId="{437AE630-3840-45B4-A307-FC6C9EE9EF50}" srcOrd="2" destOrd="0" parTransId="{A681B754-5321-4E01-AC34-F83C477095C0}" sibTransId="{D5F3338C-8D48-423D-97A1-C94C84FEA72A}"/>
    <dgm:cxn modelId="{2DA1B2BC-F6D7-434A-8EE3-B06B032D9D9C}" type="presOf" srcId="{8D13C43E-3150-4E0E-B9B3-6769DBFD4F26}" destId="{116B60FD-8D98-4AB3-8F48-480A86FD2736}" srcOrd="0" destOrd="0" presId="urn:microsoft.com/office/officeart/2005/8/layout/balance1"/>
    <dgm:cxn modelId="{01AB92F7-8315-4E27-B0C8-BC011A4B6A2B}" type="presOf" srcId="{17FBF966-481E-49A7-B51F-C09CCB73049B}" destId="{13D6740C-7B22-4271-873A-6670B0B748E4}" srcOrd="0" destOrd="0" presId="urn:microsoft.com/office/officeart/2005/8/layout/balance1"/>
    <dgm:cxn modelId="{87C901EA-1E64-421E-AB52-B614A8CCEF04}" srcId="{8D13C43E-3150-4E0E-B9B3-6769DBFD4F26}" destId="{F4E5C7F3-9BEB-42F5-8DF2-ADE869E899C4}" srcOrd="1" destOrd="0" parTransId="{03CAD057-D173-411B-8782-3FB9F7522B10}" sibTransId="{F6430E7E-5B60-47E8-A28A-89EB3104FB8F}"/>
    <dgm:cxn modelId="{8D56C502-B7A9-40DA-8C37-9668B0C1D3FA}" srcId="{17FBF966-481E-49A7-B51F-C09CCB73049B}" destId="{9E8B11A6-0CA5-46B4-BC25-154AFCCC4359}" srcOrd="1" destOrd="0" parTransId="{24AB448F-EF8C-40DA-B066-8A5DA2E31EE8}" sibTransId="{1B0D4567-002B-4163-8A2C-C1C12CEDC0F7}"/>
    <dgm:cxn modelId="{13BF5806-6BAD-4828-9902-78BF3A296DFE}" type="presOf" srcId="{3706E3FD-AE70-4E61-AD65-76DD15A18249}" destId="{1143E3F4-42EB-4B70-B72C-67901E7F3F11}" srcOrd="0" destOrd="0" presId="urn:microsoft.com/office/officeart/2005/8/layout/balance1"/>
    <dgm:cxn modelId="{1C892AF5-DCE1-44DC-87C9-436079461772}" type="presOf" srcId="{437AE630-3840-45B4-A307-FC6C9EE9EF50}" destId="{84DD35ED-0350-4099-B2C8-F09EE4615FD3}" srcOrd="0" destOrd="0" presId="urn:microsoft.com/office/officeart/2005/8/layout/balance1"/>
    <dgm:cxn modelId="{46261AD1-14F2-4A50-BA18-8B0B0587728A}" srcId="{17FBF966-481E-49A7-B51F-C09CCB73049B}" destId="{2C4161D0-2B16-4D9D-B0AF-BDC82AE4E49D}" srcOrd="0" destOrd="0" parTransId="{DA70AA85-6E4F-47C1-8715-74AD793B88E9}" sibTransId="{85969D7E-57D7-4206-9CF0-CA8C59E4C74B}"/>
    <dgm:cxn modelId="{95841430-82DF-4436-BEB8-03A4121CB563}" srcId="{F4E5C7F3-9BEB-42F5-8DF2-ADE869E899C4}" destId="{4B537C80-FD64-4EA3-B002-147E02A98236}" srcOrd="0" destOrd="0" parTransId="{6FDA1CC6-5724-473F-940C-425DB94C0907}" sibTransId="{B48E28C4-31EF-43DD-91C2-E417138D6714}"/>
    <dgm:cxn modelId="{8C29BB55-F440-4078-BF9E-EF84E025B3E9}" type="presOf" srcId="{F4E5C7F3-9BEB-42F5-8DF2-ADE869E899C4}" destId="{62D44E15-F799-4EF8-B062-8DD82B180B06}" srcOrd="0" destOrd="0" presId="urn:microsoft.com/office/officeart/2005/8/layout/balance1"/>
    <dgm:cxn modelId="{83657B71-ADBF-4D29-A464-6BF68776F70B}" type="presParOf" srcId="{116B60FD-8D98-4AB3-8F48-480A86FD2736}" destId="{71693ED5-A66E-453D-937B-17612D76EE10}" srcOrd="0" destOrd="0" presId="urn:microsoft.com/office/officeart/2005/8/layout/balance1"/>
    <dgm:cxn modelId="{1F3895A5-F2EB-4F82-8186-3BBE96DD745E}" type="presParOf" srcId="{116B60FD-8D98-4AB3-8F48-480A86FD2736}" destId="{D29B71DA-BDE7-485E-8A18-CF43E87545C1}" srcOrd="1" destOrd="0" presId="urn:microsoft.com/office/officeart/2005/8/layout/balance1"/>
    <dgm:cxn modelId="{312F4D63-CCA4-47DD-B266-2758AA8E0C3B}" type="presParOf" srcId="{D29B71DA-BDE7-485E-8A18-CF43E87545C1}" destId="{13D6740C-7B22-4271-873A-6670B0B748E4}" srcOrd="0" destOrd="0" presId="urn:microsoft.com/office/officeart/2005/8/layout/balance1"/>
    <dgm:cxn modelId="{9B810560-29EB-4F94-BB3F-4D4472D99A98}" type="presParOf" srcId="{D29B71DA-BDE7-485E-8A18-CF43E87545C1}" destId="{62D44E15-F799-4EF8-B062-8DD82B180B06}" srcOrd="1" destOrd="0" presId="urn:microsoft.com/office/officeart/2005/8/layout/balance1"/>
    <dgm:cxn modelId="{797894D1-4141-46ED-80E0-DD8D9CEB2CE4}" type="presParOf" srcId="{116B60FD-8D98-4AB3-8F48-480A86FD2736}" destId="{F3F0486E-876E-4B92-8952-3D3EF7E0212A}" srcOrd="2" destOrd="0" presId="urn:microsoft.com/office/officeart/2005/8/layout/balance1"/>
    <dgm:cxn modelId="{B0C3F18A-1AC8-4ACC-A988-AAD10136B273}" type="presParOf" srcId="{F3F0486E-876E-4B92-8952-3D3EF7E0212A}" destId="{010818AA-DF8D-478C-B16E-A1EE06B49A06}" srcOrd="0" destOrd="0" presId="urn:microsoft.com/office/officeart/2005/8/layout/balance1"/>
    <dgm:cxn modelId="{48695532-9FBB-4756-A2A4-478DE7AFB491}" type="presParOf" srcId="{F3F0486E-876E-4B92-8952-3D3EF7E0212A}" destId="{39B637AB-768C-4274-8DAF-D68A24FAD218}" srcOrd="1" destOrd="0" presId="urn:microsoft.com/office/officeart/2005/8/layout/balance1"/>
    <dgm:cxn modelId="{7C23F295-4123-49A4-9F55-E5C8ADA60D94}" type="presParOf" srcId="{F3F0486E-876E-4B92-8952-3D3EF7E0212A}" destId="{1ABF129C-7056-4984-85EE-F5FBFA569F2D}" srcOrd="2" destOrd="0" presId="urn:microsoft.com/office/officeart/2005/8/layout/balance1"/>
    <dgm:cxn modelId="{BC039D65-8951-4704-806A-AC7078293983}" type="presParOf" srcId="{F3F0486E-876E-4B92-8952-3D3EF7E0212A}" destId="{6AE01D8F-E707-4CDA-A450-389DF457070E}" srcOrd="3" destOrd="0" presId="urn:microsoft.com/office/officeart/2005/8/layout/balance1"/>
    <dgm:cxn modelId="{2573DD08-C14C-4A5C-AF06-45E34DFEFE02}" type="presParOf" srcId="{F3F0486E-876E-4B92-8952-3D3EF7E0212A}" destId="{1143E3F4-42EB-4B70-B72C-67901E7F3F11}" srcOrd="4" destOrd="0" presId="urn:microsoft.com/office/officeart/2005/8/layout/balance1"/>
    <dgm:cxn modelId="{1895CCF6-C474-4CE0-A4DD-DBCC2A885A95}" type="presParOf" srcId="{F3F0486E-876E-4B92-8952-3D3EF7E0212A}" destId="{84DD35ED-0350-4099-B2C8-F09EE4615FD3}" srcOrd="5" destOrd="0" presId="urn:microsoft.com/office/officeart/2005/8/layout/balance1"/>
    <dgm:cxn modelId="{D23D8694-78EB-4EB1-9F97-287FC86E153D}" type="presParOf" srcId="{F3F0486E-876E-4B92-8952-3D3EF7E0212A}" destId="{A7BDF788-DCED-48E5-A33C-93F5B04FA712}" srcOrd="6" destOrd="0" presId="urn:microsoft.com/office/officeart/2005/8/layout/balance1"/>
    <dgm:cxn modelId="{F05DC8E0-58B7-43E8-BAF7-F1CEC18B1B64}" type="presParOf" srcId="{F3F0486E-876E-4B92-8952-3D3EF7E0212A}" destId="{04F6267F-695E-49FF-B4BB-FD6B47DE03BC}" srcOrd="7" destOrd="0" presId="urn:microsoft.com/office/officeart/2005/8/layout/balance1"/>
  </dgm:cxnLst>
  <dgm:bg>
    <a:noFill/>
  </dgm:bg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816D9BE-0D81-4F3C-8DF2-EC0BD4FC015E}">
      <dsp:nvSpPr>
        <dsp:cNvPr id="0" name=""/>
        <dsp:cNvSpPr/>
      </dsp:nvSpPr>
      <dsp:spPr>
        <a:xfrm>
          <a:off x="2684" y="884138"/>
          <a:ext cx="2389032" cy="955612"/>
        </a:xfrm>
        <a:prstGeom prst="chevron">
          <a:avLst/>
        </a:prstGeom>
        <a:solidFill>
          <a:schemeClr val="accent4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4011" tIns="28004" rIns="28004" bIns="28004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v-SE" sz="2100" kern="1200" dirty="0"/>
            <a:t>Förstudie</a:t>
          </a:r>
        </a:p>
      </dsp:txBody>
      <dsp:txXfrm>
        <a:off x="480490" y="884138"/>
        <a:ext cx="1433420" cy="955612"/>
      </dsp:txXfrm>
    </dsp:sp>
    <dsp:sp modelId="{CE8588FF-EF76-43B3-9C36-BFA6809930D6}">
      <dsp:nvSpPr>
        <dsp:cNvPr id="0" name=""/>
        <dsp:cNvSpPr/>
      </dsp:nvSpPr>
      <dsp:spPr>
        <a:xfrm>
          <a:off x="2166879" y="889900"/>
          <a:ext cx="2389032" cy="957696"/>
        </a:xfrm>
        <a:prstGeom prst="chevron">
          <a:avLst/>
        </a:prstGeom>
        <a:solidFill>
          <a:schemeClr val="accent1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4011" tIns="28004" rIns="28004" bIns="28004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v-SE" sz="2100" kern="1200"/>
            <a:t>Planering</a:t>
          </a:r>
          <a:endParaRPr lang="sv-SE" sz="2100" kern="1200" dirty="0"/>
        </a:p>
      </dsp:txBody>
      <dsp:txXfrm>
        <a:off x="2645727" y="889900"/>
        <a:ext cx="1431336" cy="957696"/>
      </dsp:txXfrm>
    </dsp:sp>
    <dsp:sp modelId="{F400F960-C2C9-4DA6-B0C6-39832B1617F5}">
      <dsp:nvSpPr>
        <dsp:cNvPr id="0" name=""/>
        <dsp:cNvSpPr/>
      </dsp:nvSpPr>
      <dsp:spPr>
        <a:xfrm>
          <a:off x="4302942" y="884138"/>
          <a:ext cx="2389032" cy="955612"/>
        </a:xfrm>
        <a:prstGeom prst="chevron">
          <a:avLst/>
        </a:prstGeom>
        <a:solidFill>
          <a:schemeClr val="accent6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4011" tIns="28004" rIns="28004" bIns="28004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v-SE" sz="2100" kern="1200"/>
            <a:t>Produktion</a:t>
          </a:r>
          <a:endParaRPr lang="sv-SE" sz="2100" kern="1200" dirty="0"/>
        </a:p>
      </dsp:txBody>
      <dsp:txXfrm>
        <a:off x="4780748" y="884138"/>
        <a:ext cx="1433420" cy="955612"/>
      </dsp:txXfrm>
    </dsp:sp>
    <dsp:sp modelId="{12AA8F8F-4715-46FD-91DD-75835CF0DC09}">
      <dsp:nvSpPr>
        <dsp:cNvPr id="0" name=""/>
        <dsp:cNvSpPr/>
      </dsp:nvSpPr>
      <dsp:spPr>
        <a:xfrm>
          <a:off x="6453071" y="884138"/>
          <a:ext cx="2389032" cy="955612"/>
        </a:xfrm>
        <a:prstGeom prst="chevron">
          <a:avLst/>
        </a:prstGeom>
        <a:solidFill>
          <a:schemeClr val="accent4">
            <a:hueOff val="4970837"/>
            <a:satOff val="-789"/>
            <a:lumOff val="-397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4011" tIns="28004" rIns="28004" bIns="28004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v-SE" sz="2100" kern="1200"/>
            <a:t>Lansering</a:t>
          </a:r>
          <a:endParaRPr lang="sv-SE" sz="2100" kern="1200" dirty="0"/>
        </a:p>
      </dsp:txBody>
      <dsp:txXfrm>
        <a:off x="6930877" y="884138"/>
        <a:ext cx="1433420" cy="955612"/>
      </dsp:txXfrm>
    </dsp:sp>
    <dsp:sp modelId="{B465B515-316D-4BBA-B8F2-FE0A68C1BF83}">
      <dsp:nvSpPr>
        <dsp:cNvPr id="0" name=""/>
        <dsp:cNvSpPr/>
      </dsp:nvSpPr>
      <dsp:spPr>
        <a:xfrm>
          <a:off x="8603200" y="884138"/>
          <a:ext cx="2389032" cy="955612"/>
        </a:xfrm>
        <a:prstGeom prst="chevron">
          <a:avLst/>
        </a:prstGeom>
        <a:solidFill>
          <a:schemeClr val="accent3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4011" tIns="28004" rIns="28004" bIns="28004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v-SE" sz="2100" kern="1200" dirty="0"/>
            <a:t>Förvaltning och utveckling</a:t>
          </a:r>
        </a:p>
      </dsp:txBody>
      <dsp:txXfrm>
        <a:off x="9081006" y="884138"/>
        <a:ext cx="1433420" cy="95561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3D6740C-7B22-4271-873A-6670B0B748E4}">
      <dsp:nvSpPr>
        <dsp:cNvPr id="0" name=""/>
        <dsp:cNvSpPr/>
      </dsp:nvSpPr>
      <dsp:spPr>
        <a:xfrm>
          <a:off x="1670972" y="165250"/>
          <a:ext cx="1817605" cy="1009780"/>
        </a:xfrm>
        <a:prstGeom prst="roundRect">
          <a:avLst>
            <a:gd name="adj" fmla="val 10000"/>
          </a:avLst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v-SE" sz="2000" kern="1200" dirty="0"/>
            <a:t>Behov</a:t>
          </a:r>
        </a:p>
      </dsp:txBody>
      <dsp:txXfrm>
        <a:off x="1700547" y="194825"/>
        <a:ext cx="1758455" cy="950630"/>
      </dsp:txXfrm>
    </dsp:sp>
    <dsp:sp modelId="{62D44E15-F799-4EF8-B062-8DD82B180B06}">
      <dsp:nvSpPr>
        <dsp:cNvPr id="0" name=""/>
        <dsp:cNvSpPr/>
      </dsp:nvSpPr>
      <dsp:spPr>
        <a:xfrm>
          <a:off x="4362489" y="150346"/>
          <a:ext cx="1817605" cy="1009780"/>
        </a:xfrm>
        <a:prstGeom prst="roundRect">
          <a:avLst>
            <a:gd name="adj" fmla="val 10000"/>
          </a:avLst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v-SE" sz="2000" kern="1200" dirty="0"/>
            <a:t>Tid</a:t>
          </a:r>
        </a:p>
      </dsp:txBody>
      <dsp:txXfrm>
        <a:off x="4392064" y="179921"/>
        <a:ext cx="1758455" cy="950630"/>
      </dsp:txXfrm>
    </dsp:sp>
    <dsp:sp modelId="{39B637AB-768C-4274-8DAF-D68A24FAD218}">
      <dsp:nvSpPr>
        <dsp:cNvPr id="0" name=""/>
        <dsp:cNvSpPr/>
      </dsp:nvSpPr>
      <dsp:spPr>
        <a:xfrm>
          <a:off x="3458730" y="4291567"/>
          <a:ext cx="757335" cy="757335"/>
        </a:xfrm>
        <a:prstGeom prst="triangle">
          <a:avLst/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ABF129C-7056-4984-85EE-F5FBFA569F2D}">
      <dsp:nvSpPr>
        <dsp:cNvPr id="0" name=""/>
        <dsp:cNvSpPr/>
      </dsp:nvSpPr>
      <dsp:spPr>
        <a:xfrm rot="240000">
          <a:off x="1564697" y="3967040"/>
          <a:ext cx="4545400" cy="317845"/>
        </a:xfrm>
        <a:prstGeom prst="rect">
          <a:avLst/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AE01D8F-E707-4CDA-A450-389DF457070E}">
      <dsp:nvSpPr>
        <dsp:cNvPr id="0" name=""/>
        <dsp:cNvSpPr/>
      </dsp:nvSpPr>
      <dsp:spPr>
        <a:xfrm rot="240000">
          <a:off x="4293815" y="3172349"/>
          <a:ext cx="1813571" cy="844939"/>
        </a:xfrm>
        <a:prstGeom prst="round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v-SE" sz="1400" kern="1200"/>
            <a:t>Stora volymer att samordna för kurstillfällen</a:t>
          </a:r>
          <a:endParaRPr lang="sv-SE" sz="1400" kern="1200" dirty="0"/>
        </a:p>
      </dsp:txBody>
      <dsp:txXfrm>
        <a:off x="4335062" y="3213596"/>
        <a:ext cx="1731077" cy="762445"/>
      </dsp:txXfrm>
    </dsp:sp>
    <dsp:sp modelId="{1143E3F4-42EB-4B70-B72C-67901E7F3F11}">
      <dsp:nvSpPr>
        <dsp:cNvPr id="0" name=""/>
        <dsp:cNvSpPr/>
      </dsp:nvSpPr>
      <dsp:spPr>
        <a:xfrm rot="240000">
          <a:off x="4359451" y="2263546"/>
          <a:ext cx="1813571" cy="844939"/>
        </a:xfrm>
        <a:prstGeom prst="round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v-SE" sz="1400" kern="1200" dirty="0"/>
            <a:t>Svårt att avsätta tid för kommunerna, får inte vara för tidskrävande (kosta)</a:t>
          </a:r>
        </a:p>
      </dsp:txBody>
      <dsp:txXfrm>
        <a:off x="4400698" y="2304793"/>
        <a:ext cx="1731077" cy="762445"/>
      </dsp:txXfrm>
    </dsp:sp>
    <dsp:sp modelId="{84DD35ED-0350-4099-B2C8-F09EE4615FD3}">
      <dsp:nvSpPr>
        <dsp:cNvPr id="0" name=""/>
        <dsp:cNvSpPr/>
      </dsp:nvSpPr>
      <dsp:spPr>
        <a:xfrm rot="240000">
          <a:off x="4425087" y="1374939"/>
          <a:ext cx="1813571" cy="844939"/>
        </a:xfrm>
        <a:prstGeom prst="round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v-SE" sz="1400" kern="1200" dirty="0"/>
            <a:t>Många medarbetare</a:t>
          </a:r>
        </a:p>
      </dsp:txBody>
      <dsp:txXfrm>
        <a:off x="4466334" y="1416186"/>
        <a:ext cx="1731077" cy="762445"/>
      </dsp:txXfrm>
    </dsp:sp>
    <dsp:sp modelId="{A7BDF788-DCED-48E5-A33C-93F5B04FA712}">
      <dsp:nvSpPr>
        <dsp:cNvPr id="0" name=""/>
        <dsp:cNvSpPr/>
      </dsp:nvSpPr>
      <dsp:spPr>
        <a:xfrm rot="240000">
          <a:off x="1693630" y="2990588"/>
          <a:ext cx="1813571" cy="844939"/>
        </a:xfrm>
        <a:prstGeom prst="round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v-SE" sz="1400" kern="1200" dirty="0"/>
            <a:t>Många önskade områden (innehåll) och vid målgrupp</a:t>
          </a:r>
        </a:p>
      </dsp:txBody>
      <dsp:txXfrm>
        <a:off x="1734877" y="3031835"/>
        <a:ext cx="1731077" cy="762445"/>
      </dsp:txXfrm>
    </dsp:sp>
    <dsp:sp modelId="{04F6267F-695E-49FF-B4BB-FD6B47DE03BC}">
      <dsp:nvSpPr>
        <dsp:cNvPr id="0" name=""/>
        <dsp:cNvSpPr/>
      </dsp:nvSpPr>
      <dsp:spPr>
        <a:xfrm rot="240000">
          <a:off x="1759266" y="2081786"/>
          <a:ext cx="1813571" cy="844939"/>
        </a:xfrm>
        <a:prstGeom prst="round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v-SE" sz="1400" kern="1200"/>
            <a:t>Stort behov av kompetensutveckling</a:t>
          </a:r>
          <a:endParaRPr lang="sv-SE" sz="1400" kern="1200" dirty="0"/>
        </a:p>
      </dsp:txBody>
      <dsp:txXfrm>
        <a:off x="1800513" y="2123033"/>
        <a:ext cx="1731077" cy="76244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balance1">
  <dgm:title val=""/>
  <dgm:desc val=""/>
  <dgm:catLst>
    <dgm:cat type="relationship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25" srcId="2" destId="23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2"/>
        <dgm:pt modelId="21"/>
        <dgm:pt modelId="22"/>
        <dgm:pt modelId="23"/>
      </dgm:ptLst>
      <dgm:cxnLst>
        <dgm:cxn modelId="4" srcId="0" destId="1" srcOrd="0" destOrd="0"/>
        <dgm:cxn modelId="5" srcId="0" destId="2" srcOrd="1" destOrd="0"/>
        <dgm:cxn modelId="15" srcId="1" destId="11" srcOrd="0" destOrd="0"/>
        <dgm:cxn modelId="16" srcId="1" destId="12" srcOrd="0" destOrd="0"/>
        <dgm:cxn modelId="17" srcId="1" destId="13" srcOrd="0" destOrd="0"/>
        <dgm:cxn modelId="25" srcId="2" destId="21" srcOrd="0" destOrd="0"/>
        <dgm:cxn modelId="26" srcId="2" destId="22" srcOrd="0" destOrd="0"/>
        <dgm:cxn modelId="27" srcId="2" destId="23" srcOrd="0" destOrd="0"/>
      </dgm:cxnLst>
      <dgm:bg/>
      <dgm:whole/>
    </dgm:dataModel>
  </dgm:clrData>
  <dgm:layoutNode name="outerComposite">
    <dgm:varLst>
      <dgm:chMax val="2"/>
      <dgm:animLvl val="lvl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onstrLst>
      <dgm:constr type="h" for="ch" forName="parentComposite" refType="h" refFor="ch" refForName="dummyMaxCanvas" op="equ" fact="0.2"/>
      <dgm:constr type="t" for="ch" forName="parentComposite"/>
      <dgm:constr type="h" for="ch" forName="childrenComposite" refType="h" refFor="ch" refForName="dummyMaxCanvas" op="equ" fact="0.8"/>
      <dgm:constr type="t" for="ch" forName="childrenComposite" refType="h" refFor="ch" refForName="dummyMaxCanvas" fact="0.2"/>
    </dgm:constrLst>
    <dgm:ruleLst/>
    <dgm:layoutNode name="dummyMaxCanvas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parentComposite">
      <dgm:alg type="composite"/>
      <dgm:shape xmlns:r="http://schemas.openxmlformats.org/officeDocument/2006/relationships" r:blip="">
        <dgm:adjLst/>
      </dgm:shape>
      <dgm:presOf/>
      <dgm:constrLst>
        <dgm:constr type="w" for="ch" forName="parent1" refType="w" fact="0.36"/>
        <dgm:constr type="ctrX" for="ch" forName="parent1" refType="w" fact="0.24"/>
        <dgm:constr type="w" for="ch" forName="parent2" refType="w" fact="0.36"/>
        <dgm:constr type="ctrX" for="ch" forName="parent2" refType="w" fact="0.76"/>
        <dgm:constr type="primFontSz" for="ch" ptType="node" op="equ"/>
      </dgm:constrLst>
      <dgm:ruleLst/>
      <dgm:layoutNode name="parent1" styleLbl="alignAccFollowNode1">
        <dgm:varLst>
          <dgm:chMax val="4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ch" ptType="node" cnt="1"/>
        <dgm:constrLst>
          <dgm:constr type="primFontSz" val="65"/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parent2" styleLbl="alignAccFollowNode1">
        <dgm:varLst>
          <dgm:chMax val="4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ch" ptType="node" st="2" cnt="1"/>
        <dgm:constrLst>
          <dgm:constr type="primFontSz" val="65"/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</dgm:layoutNode>
    <dgm:layoutNode name="childrenComposite">
      <dgm:alg type="composite"/>
      <dgm:shape xmlns:r="http://schemas.openxmlformats.org/officeDocument/2006/relationships" r:blip="">
        <dgm:adjLst/>
      </dgm:shape>
      <dgm:presOf/>
      <dgm:constrLst>
        <dgm:constr type="primFontSz" for="ch" ptType="node" op="equ" val="65"/>
        <dgm:constr type="w" for="ch" forName="fulcrum" refType="w" fact="0.15"/>
        <dgm:constr type="h" for="ch" forName="fulcrum" refType="w" refFor="ch" refForName="fulcrum"/>
        <dgm:constr type="b" for="ch" forName="fulcrum" refType="h"/>
        <dgm:constr type="ctrX" for="ch" forName="fulcrum" refType="w" fact="0.5"/>
        <dgm:constr type="w" for="ch" forName="balance_00" refType="w" fact="0.9"/>
        <dgm:constr type="h" for="ch" forName="balance_00" refType="h" fact="0.076"/>
        <dgm:constr type="b" for="ch" forName="balance_00" refType="h" fact="0.81"/>
        <dgm:constr type="ctrX" for="ch" forName="balance_00" refType="w" fact="0.5"/>
        <dgm:constr type="w" for="ch" forName="balance_01" refType="w"/>
        <dgm:constr type="h" for="ch" forName="balance_01" refType="h" fact="0.157"/>
        <dgm:constr type="b" for="ch" forName="balance_01" refType="h" fact="0.85"/>
        <dgm:constr type="ctrX" for="ch" forName="balance_01" refType="w" fact="0.5"/>
        <dgm:constr type="w" for="ch" forName="balance_02" refType="w"/>
        <dgm:constr type="h" for="ch" forName="balance_02" refType="h" fact="0.157"/>
        <dgm:constr type="b" for="ch" forName="balance_02" refType="h" fact="0.85"/>
        <dgm:constr type="ctrX" for="ch" forName="balance_02" refType="w" fact="0.5"/>
        <dgm:constr type="w" for="ch" forName="balance_03" refType="w"/>
        <dgm:constr type="h" for="ch" forName="balance_03" refType="h" fact="0.157"/>
        <dgm:constr type="b" for="ch" forName="balance_03" refType="h" fact="0.85"/>
        <dgm:constr type="ctrX" for="ch" forName="balance_03" refType="w" fact="0.5"/>
        <dgm:constr type="w" for="ch" forName="balance_04" refType="w"/>
        <dgm:constr type="h" for="ch" forName="balance_04" refType="h" fact="0.157"/>
        <dgm:constr type="b" for="ch" forName="balance_04" refType="h" fact="0.85"/>
        <dgm:constr type="ctrX" for="ch" forName="balance_04" refType="w" fact="0.5"/>
        <dgm:constr type="w" for="ch" forName="balance_10" refType="w"/>
        <dgm:constr type="h" for="ch" forName="balance_10" refType="h" fact="0.157"/>
        <dgm:constr type="b" for="ch" forName="balance_10" refType="h" fact="0.85"/>
        <dgm:constr type="ctrX" for="ch" forName="balance_10" refType="w" fact="0.5"/>
        <dgm:constr type="w" for="ch" forName="balance_11" refType="w" fact="0.9"/>
        <dgm:constr type="h" for="ch" forName="balance_11" refType="h" fact="0.076"/>
        <dgm:constr type="b" for="ch" forName="balance_11" refType="h" fact="0.81"/>
        <dgm:constr type="ctrX" for="ch" forName="balance_11" refType="w" fact="0.5"/>
        <dgm:constr type="w" for="ch" forName="balance_12" refType="w"/>
        <dgm:constr type="h" for="ch" forName="balance_12" refType="h" fact="0.157"/>
        <dgm:constr type="b" for="ch" forName="balance_12" refType="h" fact="0.85"/>
        <dgm:constr type="ctrX" for="ch" forName="balance_12" refType="w" fact="0.5"/>
        <dgm:constr type="w" for="ch" forName="balance_13" refType="w"/>
        <dgm:constr type="h" for="ch" forName="balance_13" refType="h" fact="0.157"/>
        <dgm:constr type="b" for="ch" forName="balance_13" refType="h" fact="0.85"/>
        <dgm:constr type="ctrX" for="ch" forName="balance_13" refType="w" fact="0.5"/>
        <dgm:constr type="w" for="ch" forName="balance_14" refType="w"/>
        <dgm:constr type="h" for="ch" forName="balance_14" refType="h" fact="0.157"/>
        <dgm:constr type="b" for="ch" forName="balance_14" refType="h" fact="0.85"/>
        <dgm:constr type="ctrX" for="ch" forName="balance_14" refType="w" fact="0.5"/>
        <dgm:constr type="w" for="ch" forName="balance_20" refType="w"/>
        <dgm:constr type="h" for="ch" forName="balance_20" refType="h" fact="0.157"/>
        <dgm:constr type="b" for="ch" forName="balance_20" refType="h" fact="0.85"/>
        <dgm:constr type="ctrX" for="ch" forName="balance_20" refType="w" fact="0.5"/>
        <dgm:constr type="w" for="ch" forName="balance_21" refType="w"/>
        <dgm:constr type="h" for="ch" forName="balance_21" refType="h" fact="0.157"/>
        <dgm:constr type="b" for="ch" forName="balance_21" refType="h" fact="0.85"/>
        <dgm:constr type="ctrX" for="ch" forName="balance_21" refType="w" fact="0.5"/>
        <dgm:constr type="w" for="ch" forName="balance_22" refType="w" fact="0.9"/>
        <dgm:constr type="h" for="ch" forName="balance_22" refType="h" fact="0.076"/>
        <dgm:constr type="b" for="ch" forName="balance_22" refType="h" fact="0.81"/>
        <dgm:constr type="ctrX" for="ch" forName="balance_22" refType="w" fact="0.5"/>
        <dgm:constr type="w" for="ch" forName="balance_23" refType="w"/>
        <dgm:constr type="h" for="ch" forName="balance_23" refType="h" fact="0.157"/>
        <dgm:constr type="b" for="ch" forName="balance_23" refType="h" fact="0.85"/>
        <dgm:constr type="ctrX" for="ch" forName="balance_23" refType="w" fact="0.5"/>
        <dgm:constr type="w" for="ch" forName="balance_24" refType="w"/>
        <dgm:constr type="h" for="ch" forName="balance_24" refType="h" fact="0.157"/>
        <dgm:constr type="b" for="ch" forName="balance_24" refType="h" fact="0.85"/>
        <dgm:constr type="ctrX" for="ch" forName="balance_24" refType="w" fact="0.5"/>
        <dgm:constr type="w" for="ch" forName="balance_30" refType="w"/>
        <dgm:constr type="h" for="ch" forName="balance_30" refType="h" fact="0.157"/>
        <dgm:constr type="b" for="ch" forName="balance_30" refType="h" fact="0.85"/>
        <dgm:constr type="ctrX" for="ch" forName="balance_30" refType="w" fact="0.5"/>
        <dgm:constr type="w" for="ch" forName="balance_31" refType="w"/>
        <dgm:constr type="h" for="ch" forName="balance_31" refType="h" fact="0.157"/>
        <dgm:constr type="b" for="ch" forName="balance_31" refType="h" fact="0.85"/>
        <dgm:constr type="ctrX" for="ch" forName="balance_31" refType="w" fact="0.5"/>
        <dgm:constr type="w" for="ch" forName="balance_32" refType="w"/>
        <dgm:constr type="h" for="ch" forName="balance_32" refType="h" fact="0.157"/>
        <dgm:constr type="b" for="ch" forName="balance_32" refType="h" fact="0.85"/>
        <dgm:constr type="ctrX" for="ch" forName="balance_32" refType="w" fact="0.5"/>
        <dgm:constr type="w" for="ch" forName="balance_33" refType="w" fact="0.9"/>
        <dgm:constr type="h" for="ch" forName="balance_33" refType="h" fact="0.076"/>
        <dgm:constr type="b" for="ch" forName="balance_33" refType="h" fact="0.81"/>
        <dgm:constr type="ctrX" for="ch" forName="balance_33" refType="w" fact="0.5"/>
        <dgm:constr type="w" for="ch" forName="balance_34" refType="w"/>
        <dgm:constr type="h" for="ch" forName="balance_34" refType="h" fact="0.157"/>
        <dgm:constr type="b" for="ch" forName="balance_34" refType="h" fact="0.85"/>
        <dgm:constr type="ctrX" for="ch" forName="balance_34" refType="w" fact="0.5"/>
        <dgm:constr type="w" for="ch" forName="balance_40" refType="w"/>
        <dgm:constr type="h" for="ch" forName="balance_40" refType="h" fact="0.157"/>
        <dgm:constr type="b" for="ch" forName="balance_40" refType="h" fact="0.85"/>
        <dgm:constr type="ctrX" for="ch" forName="balance_40" refType="w" fact="0.5"/>
        <dgm:constr type="w" for="ch" forName="balance_41" refType="w"/>
        <dgm:constr type="h" for="ch" forName="balance_41" refType="h" fact="0.157"/>
        <dgm:constr type="b" for="ch" forName="balance_41" refType="h" fact="0.85"/>
        <dgm:constr type="ctrX" for="ch" forName="balance_41" refType="w" fact="0.5"/>
        <dgm:constr type="w" for="ch" forName="balance_42" refType="w"/>
        <dgm:constr type="h" for="ch" forName="balance_42" refType="h" fact="0.157"/>
        <dgm:constr type="b" for="ch" forName="balance_42" refType="h" fact="0.85"/>
        <dgm:constr type="ctrX" for="ch" forName="balance_42" refType="w" fact="0.5"/>
        <dgm:constr type="w" for="ch" forName="balance_43" refType="w"/>
        <dgm:constr type="h" for="ch" forName="balance_43" refType="h" fact="0.157"/>
        <dgm:constr type="b" for="ch" forName="balance_43" refType="h" fact="0.85"/>
        <dgm:constr type="ctrX" for="ch" forName="balance_43" refType="w" fact="0.5"/>
        <dgm:constr type="w" for="ch" forName="balance_44" refType="w" fact="0.9"/>
        <dgm:constr type="h" for="ch" forName="balance_44" refType="h" fact="0.076"/>
        <dgm:constr type="b" for="ch" forName="balance_44" refType="h" fact="0.81"/>
        <dgm:constr type="ctrX" for="ch" forName="balance_44" refType="w" fact="0.5"/>
        <dgm:constr type="w" for="ch" forName="right_01_1" refType="w" fact="0.4"/>
        <dgm:constr type="h" for="ch" forName="right_01_1" refType="h" fact="0.7"/>
        <dgm:constr type="b" for="ch" forName="right_01_1" refType="h" fact="0.76"/>
        <dgm:constr type="ctrX" for="ch" forName="right_01_1" refType="w" fact="0.78"/>
        <dgm:constr type="w" for="ch" forName="left_10_1" refType="w" fact="0.4"/>
        <dgm:constr type="h" for="ch" forName="left_10_1" refType="h" fact="0.7"/>
        <dgm:constr type="b" for="ch" forName="left_10_1" refType="h" fact="0.76"/>
        <dgm:constr type="ctrX" for="ch" forName="left_10_1" refType="w" fact="0.22"/>
        <dgm:constr type="w" for="ch" forName="right_11_1" refType="w" fact="0.36"/>
        <dgm:constr type="h" for="ch" forName="right_11_1" refType="h" fact="0.67"/>
        <dgm:constr type="b" for="ch" forName="right_11_1" refType="h" fact="0.725"/>
        <dgm:constr type="ctrX" for="ch" forName="right_11_1" refType="w" fact="0.76"/>
        <dgm:constr type="w" for="ch" forName="left_11_1" refType="w" fact="0.36"/>
        <dgm:constr type="h" for="ch" forName="left_11_1" refType="h" fact="0.67"/>
        <dgm:constr type="b" for="ch" forName="left_11_1" refType="h" fact="0.725"/>
        <dgm:constr type="ctrX" for="ch" forName="left_11_1" refType="w" fact="0.24"/>
        <dgm:constr type="w" for="ch" forName="right_02_1" refType="w" fact="0.388"/>
        <dgm:constr type="h" for="ch" forName="right_02_1" refType="h" fact="0.36"/>
        <dgm:constr type="b" for="ch" forName="right_02_1" refType="h" fact="0.76"/>
        <dgm:constr type="ctrX" for="ch" forName="right_02_1" refType="w" fact="0.77"/>
        <dgm:constr type="w" for="ch" forName="right_02_2" refType="w" fact="0.388"/>
        <dgm:constr type="h" for="ch" forName="right_02_2" refType="h" fact="0.36"/>
        <dgm:constr type="b" for="ch" forName="right_02_2" refType="h" fact="0.42"/>
        <dgm:constr type="ctrX" for="ch" forName="right_02_2" refType="w" fact="0.79"/>
        <dgm:constr type="w" for="ch" forName="left_20_1" refType="w" fact="0.388"/>
        <dgm:constr type="h" for="ch" forName="left_20_1" refType="h" fact="0.36"/>
        <dgm:constr type="b" for="ch" forName="left_20_1" refType="h" fact="0.76"/>
        <dgm:constr type="ctrX" for="ch" forName="left_20_1" refType="w" fact="0.23"/>
        <dgm:constr type="w" for="ch" forName="left_20_2" refType="w" fact="0.388"/>
        <dgm:constr type="h" for="ch" forName="left_20_2" refType="h" fact="0.36"/>
        <dgm:constr type="b" for="ch" forName="left_20_2" refType="h" fact="0.42"/>
        <dgm:constr type="ctrX" for="ch" forName="left_20_2" refType="w" fact="0.21"/>
        <dgm:constr type="w" for="ch" forName="right_12_1" refType="w" fact="0.388"/>
        <dgm:constr type="h" for="ch" forName="right_12_1" refType="h" fact="0.36"/>
        <dgm:constr type="b" for="ch" forName="right_12_1" refType="h" fact="0.76"/>
        <dgm:constr type="ctrX" for="ch" forName="right_12_1" refType="w" fact="0.77"/>
        <dgm:constr type="w" for="ch" forName="right_12_2" refType="w" fact="0.388"/>
        <dgm:constr type="h" for="ch" forName="right_12_2" refType="h" fact="0.36"/>
        <dgm:constr type="b" for="ch" forName="right_12_2" refType="h" fact="0.42"/>
        <dgm:constr type="ctrX" for="ch" forName="right_12_2" refType="w" fact="0.79"/>
        <dgm:constr type="w" for="ch" forName="left_12_1" refType="w" fact="0.388"/>
        <dgm:constr type="h" for="ch" forName="left_12_1" refType="h" fact="0.36"/>
        <dgm:constr type="b" for="ch" forName="left_12_1" refType="h" fact="0.715"/>
        <dgm:constr type="ctrX" for="ch" forName="left_12_1" refType="w" fact="0.255"/>
        <dgm:constr type="w" for="ch" forName="right_22_1" refType="w" fact="0.36"/>
        <dgm:constr type="h" for="ch" forName="right_22_1" refType="h" fact="0.32"/>
        <dgm:constr type="b" for="ch" forName="right_22_1" refType="h" fact="0.725"/>
        <dgm:constr type="ctrX" for="ch" forName="right_22_1" refType="w" fact="0.76"/>
        <dgm:constr type="w" for="ch" forName="right_22_2" refType="w" fact="0.36"/>
        <dgm:constr type="h" for="ch" forName="right_22_2" refType="h" fact="0.32"/>
        <dgm:constr type="b" for="ch" forName="right_22_2" refType="h" fact="0.39"/>
        <dgm:constr type="ctrX" for="ch" forName="right_22_2" refType="w" fact="0.76"/>
        <dgm:constr type="w" for="ch" forName="left_22_1" refType="w" fact="0.36"/>
        <dgm:constr type="h" for="ch" forName="left_22_1" refType="h" fact="0.32"/>
        <dgm:constr type="b" for="ch" forName="left_22_1" refType="h" fact="0.725"/>
        <dgm:constr type="ctrX" for="ch" forName="left_22_1" refType="w" fact="0.24"/>
        <dgm:constr type="w" for="ch" forName="left_22_2" refType="w" fact="0.36"/>
        <dgm:constr type="h" for="ch" forName="left_22_2" refType="h" fact="0.32"/>
        <dgm:constr type="b" for="ch" forName="left_22_2" refType="h" fact="0.39"/>
        <dgm:constr type="ctrX" for="ch" forName="left_22_2" refType="w" fact="0.24"/>
        <dgm:constr type="w" for="ch" forName="left_21_1" refType="w" fact="0.388"/>
        <dgm:constr type="h" for="ch" forName="left_21_1" refType="h" fact="0.36"/>
        <dgm:constr type="b" for="ch" forName="left_21_1" refType="h" fact="0.76"/>
        <dgm:constr type="ctrX" for="ch" forName="left_21_1" refType="w" fact="0.23"/>
        <dgm:constr type="w" for="ch" forName="left_21_2" refType="w" fact="0.388"/>
        <dgm:constr type="h" for="ch" forName="left_21_2" refType="h" fact="0.36"/>
        <dgm:constr type="b" for="ch" forName="left_21_2" refType="h" fact="0.42"/>
        <dgm:constr type="ctrX" for="ch" forName="left_21_2" refType="w" fact="0.21"/>
        <dgm:constr type="w" for="ch" forName="right_21_1" refType="w" fact="0.388"/>
        <dgm:constr type="h" for="ch" forName="right_21_1" refType="h" fact="0.36"/>
        <dgm:constr type="b" for="ch" forName="right_21_1" refType="h" fact="0.715"/>
        <dgm:constr type="ctrX" for="ch" forName="right_21_1" refType="w" fact="0.745"/>
        <dgm:constr type="w" for="ch" forName="right_03_1" refType="w" fact="0.37"/>
        <dgm:constr type="h" for="ch" forName="right_03_1" refType="h" fact="0.24"/>
        <dgm:constr type="b" for="ch" forName="right_03_1" refType="h" fact="0.76"/>
        <dgm:constr type="ctrX" for="ch" forName="right_03_1" refType="w" fact="0.77"/>
        <dgm:constr type="w" for="ch" forName="right_03_2" refType="w" fact="0.37"/>
        <dgm:constr type="h" for="ch" forName="right_03_2" refType="h" fact="0.24"/>
        <dgm:constr type="b" for="ch" forName="right_03_2" refType="h" fact="0.535"/>
        <dgm:constr type="ctrX" for="ch" forName="right_03_2" refType="w" fact="0.783"/>
        <dgm:constr type="w" for="ch" forName="right_03_3" refType="w" fact="0.37"/>
        <dgm:constr type="h" for="ch" forName="right_03_3" refType="h" fact="0.24"/>
        <dgm:constr type="b" for="ch" forName="right_03_3" refType="h" fact="0.315"/>
        <dgm:constr type="ctrX" for="ch" forName="right_03_3" refType="w" fact="0.796"/>
        <dgm:constr type="w" for="ch" forName="left_30_1" refType="w" fact="0.37"/>
        <dgm:constr type="h" for="ch" forName="left_30_1" refType="h" fact="0.24"/>
        <dgm:constr type="b" for="ch" forName="left_30_1" refType="h" fact="0.76"/>
        <dgm:constr type="ctrX" for="ch" forName="left_30_1" refType="w" fact="0.23"/>
        <dgm:constr type="w" for="ch" forName="left_30_2" refType="w" fact="0.37"/>
        <dgm:constr type="h" for="ch" forName="left_30_2" refType="h" fact="0.24"/>
        <dgm:constr type="b" for="ch" forName="left_30_2" refType="h" fact="0.535"/>
        <dgm:constr type="ctrX" for="ch" forName="left_30_2" refType="w" fact="0.217"/>
        <dgm:constr type="w" for="ch" forName="left_30_3" refType="w" fact="0.37"/>
        <dgm:constr type="h" for="ch" forName="left_30_3" refType="h" fact="0.24"/>
        <dgm:constr type="b" for="ch" forName="left_30_3" refType="h" fact="0.315"/>
        <dgm:constr type="ctrX" for="ch" forName="left_30_3" refType="w" fact="0.204"/>
        <dgm:constr type="w" for="ch" forName="right_13_1" refType="w" fact="0.37"/>
        <dgm:constr type="h" for="ch" forName="right_13_1" refType="h" fact="0.24"/>
        <dgm:constr type="b" for="ch" forName="right_13_1" refType="h" fact="0.76"/>
        <dgm:constr type="ctrX" for="ch" forName="right_13_1" refType="w" fact="0.77"/>
        <dgm:constr type="w" for="ch" forName="right_13_2" refType="w" fact="0.37"/>
        <dgm:constr type="h" for="ch" forName="right_13_2" refType="h" fact="0.24"/>
        <dgm:constr type="b" for="ch" forName="right_13_2" refType="h" fact="0.535"/>
        <dgm:constr type="ctrX" for="ch" forName="right_13_2" refType="w" fact="0.783"/>
        <dgm:constr type="w" for="ch" forName="right_13_3" refType="w" fact="0.37"/>
        <dgm:constr type="h" for="ch" forName="right_13_3" refType="h" fact="0.24"/>
        <dgm:constr type="b" for="ch" forName="right_13_3" refType="h" fact="0.315"/>
        <dgm:constr type="ctrX" for="ch" forName="right_13_3" refType="w" fact="0.796"/>
        <dgm:constr type="w" for="ch" forName="left_13_1" refType="w" fact="0.37"/>
        <dgm:constr type="h" for="ch" forName="left_13_1" refType="h" fact="0.24"/>
        <dgm:constr type="b" for="ch" forName="left_13_1" refType="h" fact="0.715"/>
        <dgm:constr type="ctrX" for="ch" forName="left_13_1" refType="w" fact="0.255"/>
        <dgm:constr type="w" for="ch" forName="left_31_1" refType="w" fact="0.37"/>
        <dgm:constr type="h" for="ch" forName="left_31_1" refType="h" fact="0.24"/>
        <dgm:constr type="b" for="ch" forName="left_31_1" refType="h" fact="0.76"/>
        <dgm:constr type="ctrX" for="ch" forName="left_31_1" refType="w" fact="0.23"/>
        <dgm:constr type="w" for="ch" forName="left_31_2" refType="w" fact="0.37"/>
        <dgm:constr type="h" for="ch" forName="left_31_2" refType="h" fact="0.24"/>
        <dgm:constr type="b" for="ch" forName="left_31_2" refType="h" fact="0.535"/>
        <dgm:constr type="ctrX" for="ch" forName="left_31_2" refType="w" fact="0.217"/>
        <dgm:constr type="w" for="ch" forName="left_31_3" refType="w" fact="0.37"/>
        <dgm:constr type="h" for="ch" forName="left_31_3" refType="h" fact="0.24"/>
        <dgm:constr type="b" for="ch" forName="left_31_3" refType="h" fact="0.315"/>
        <dgm:constr type="ctrX" for="ch" forName="left_31_3" refType="w" fact="0.204"/>
        <dgm:constr type="w" for="ch" forName="right_31_1" refType="w" fact="0.37"/>
        <dgm:constr type="h" for="ch" forName="right_31_1" refType="h" fact="0.24"/>
        <dgm:constr type="b" for="ch" forName="right_31_1" refType="h" fact="0.715"/>
        <dgm:constr type="ctrX" for="ch" forName="right_31_1" refType="w" fact="0.745"/>
        <dgm:constr type="w" for="ch" forName="right_23_1" refType="w" fact="0.37"/>
        <dgm:constr type="h" for="ch" forName="right_23_1" refType="h" fact="0.24"/>
        <dgm:constr type="b" for="ch" forName="right_23_1" refType="h" fact="0.76"/>
        <dgm:constr type="ctrX" for="ch" forName="right_23_1" refType="w" fact="0.77"/>
        <dgm:constr type="w" for="ch" forName="right_23_2" refType="w" fact="0.37"/>
        <dgm:constr type="h" for="ch" forName="right_23_2" refType="h" fact="0.24"/>
        <dgm:constr type="b" for="ch" forName="right_23_2" refType="h" fact="0.535"/>
        <dgm:constr type="ctrX" for="ch" forName="right_23_2" refType="w" fact="0.783"/>
        <dgm:constr type="w" for="ch" forName="right_23_3" refType="w" fact="0.37"/>
        <dgm:constr type="h" for="ch" forName="right_23_3" refType="h" fact="0.24"/>
        <dgm:constr type="b" for="ch" forName="right_23_3" refType="h" fact="0.315"/>
        <dgm:constr type="ctrX" for="ch" forName="right_23_3" refType="w" fact="0.796"/>
        <dgm:constr type="w" for="ch" forName="left_23_1" refType="w" fact="0.37"/>
        <dgm:constr type="h" for="ch" forName="left_23_1" refType="h" fact="0.24"/>
        <dgm:constr type="b" for="ch" forName="left_23_1" refType="h" fact="0.715"/>
        <dgm:constr type="ctrX" for="ch" forName="left_23_1" refType="w" fact="0.255"/>
        <dgm:constr type="w" for="ch" forName="left_23_2" refType="w" fact="0.37"/>
        <dgm:constr type="h" for="ch" forName="left_23_2" refType="h" fact="0.24"/>
        <dgm:constr type="b" for="ch" forName="left_23_2" refType="h" fact="0.49"/>
        <dgm:constr type="ctrX" for="ch" forName="left_23_2" refType="w" fact="0.268"/>
        <dgm:constr type="w" for="ch" forName="left_32_1" refType="w" fact="0.37"/>
        <dgm:constr type="h" for="ch" forName="left_32_1" refType="h" fact="0.24"/>
        <dgm:constr type="b" for="ch" forName="left_32_1" refType="h" fact="0.76"/>
        <dgm:constr type="ctrX" for="ch" forName="left_32_1" refType="w" fact="0.23"/>
        <dgm:constr type="w" for="ch" forName="left_32_2" refType="w" fact="0.37"/>
        <dgm:constr type="h" for="ch" forName="left_32_2" refType="h" fact="0.24"/>
        <dgm:constr type="b" for="ch" forName="left_32_2" refType="h" fact="0.535"/>
        <dgm:constr type="ctrX" for="ch" forName="left_32_2" refType="w" fact="0.217"/>
        <dgm:constr type="w" for="ch" forName="left_32_3" refType="w" fact="0.37"/>
        <dgm:constr type="h" for="ch" forName="left_32_3" refType="h" fact="0.24"/>
        <dgm:constr type="b" for="ch" forName="left_32_3" refType="h" fact="0.315"/>
        <dgm:constr type="ctrX" for="ch" forName="left_32_3" refType="w" fact="0.204"/>
        <dgm:constr type="w" for="ch" forName="right_32_1" refType="w" fact="0.37"/>
        <dgm:constr type="h" for="ch" forName="right_32_1" refType="h" fact="0.24"/>
        <dgm:constr type="b" for="ch" forName="right_32_1" refType="h" fact="0.715"/>
        <dgm:constr type="ctrX" for="ch" forName="right_32_1" refType="w" fact="0.745"/>
        <dgm:constr type="w" for="ch" forName="right_32_2" refType="w" fact="0.37"/>
        <dgm:constr type="h" for="ch" forName="right_32_2" refType="h" fact="0.24"/>
        <dgm:constr type="b" for="ch" forName="right_32_2" refType="h" fact="0.49"/>
        <dgm:constr type="ctrX" for="ch" forName="right_32_2" refType="w" fact="0.732"/>
        <dgm:constr type="w" for="ch" forName="right_33_1" refType="w" fact="0.36"/>
        <dgm:constr type="h" for="ch" forName="right_33_1" refType="h" fact="0.21"/>
        <dgm:constr type="b" for="ch" forName="right_33_1" refType="h" fact="0.725"/>
        <dgm:constr type="ctrX" for="ch" forName="right_33_1" refType="w" fact="0.76"/>
        <dgm:constr type="w" for="ch" forName="right_33_2" refType="w" fact="0.36"/>
        <dgm:constr type="h" for="ch" forName="right_33_2" refType="h" fact="0.21"/>
        <dgm:constr type="b" for="ch" forName="right_33_2" refType="h" fact="0.5"/>
        <dgm:constr type="ctrX" for="ch" forName="right_33_2" refType="w" fact="0.76"/>
        <dgm:constr type="w" for="ch" forName="right_33_3" refType="w" fact="0.36"/>
        <dgm:constr type="h" for="ch" forName="right_33_3" refType="h" fact="0.21"/>
        <dgm:constr type="b" for="ch" forName="right_33_3" refType="h" fact="0.275"/>
        <dgm:constr type="ctrX" for="ch" forName="right_33_3" refType="w" fact="0.76"/>
        <dgm:constr type="w" for="ch" forName="left_33_1" refType="w" fact="0.36"/>
        <dgm:constr type="h" for="ch" forName="left_33_1" refType="h" fact="0.21"/>
        <dgm:constr type="b" for="ch" forName="left_33_1" refType="h" fact="0.725"/>
        <dgm:constr type="ctrX" for="ch" forName="left_33_1" refType="w" fact="0.24"/>
        <dgm:constr type="w" for="ch" forName="left_33_2" refType="w" fact="0.36"/>
        <dgm:constr type="h" for="ch" forName="left_33_2" refType="h" fact="0.21"/>
        <dgm:constr type="b" for="ch" forName="left_33_2" refType="h" fact="0.5"/>
        <dgm:constr type="ctrX" for="ch" forName="left_33_2" refType="w" fact="0.24"/>
        <dgm:constr type="w" for="ch" forName="left_33_3" refType="w" fact="0.36"/>
        <dgm:constr type="h" for="ch" forName="left_33_3" refType="h" fact="0.21"/>
        <dgm:constr type="b" for="ch" forName="left_33_3" refType="h" fact="0.275"/>
        <dgm:constr type="ctrX" for="ch" forName="left_33_3" refType="w" fact="0.24"/>
        <dgm:constr type="w" for="ch" forName="right_04_1" refType="w" fact="0.365"/>
        <dgm:constr type="h" for="ch" forName="right_04_1" refType="h" fact="0.185"/>
        <dgm:constr type="b" for="ch" forName="right_04_1" refType="h" fact="0.76"/>
        <dgm:constr type="ctrX" for="ch" forName="right_04_1" refType="w" fact="0.77"/>
        <dgm:constr type="w" for="ch" forName="right_04_2" refType="w" fact="0.365"/>
        <dgm:constr type="h" for="ch" forName="right_04_2" refType="h" fact="0.185"/>
        <dgm:constr type="b" for="ch" forName="right_04_2" refType="h" fact="0.595"/>
        <dgm:constr type="ctrX" for="ch" forName="right_04_2" refType="w" fact="0.78"/>
        <dgm:constr type="w" for="ch" forName="right_04_3" refType="w" fact="0.365"/>
        <dgm:constr type="h" for="ch" forName="right_04_3" refType="h" fact="0.185"/>
        <dgm:constr type="b" for="ch" forName="right_04_3" refType="h" fact="0.43"/>
        <dgm:constr type="ctrX" for="ch" forName="right_04_3" refType="w" fact="0.79"/>
        <dgm:constr type="w" for="ch" forName="right_04_4" refType="w" fact="0.365"/>
        <dgm:constr type="h" for="ch" forName="right_04_4" refType="h" fact="0.185"/>
        <dgm:constr type="b" for="ch" forName="right_04_4" refType="h" fact="0.265"/>
        <dgm:constr type="ctrX" for="ch" forName="right_04_4" refType="w" fact="0.8"/>
        <dgm:constr type="w" for="ch" forName="left_40_1" refType="w" fact="0.365"/>
        <dgm:constr type="h" for="ch" forName="left_40_1" refType="h" fact="0.185"/>
        <dgm:constr type="b" for="ch" forName="left_40_1" refType="h" fact="0.76"/>
        <dgm:constr type="ctrX" for="ch" forName="left_40_1" refType="w" fact="0.23"/>
        <dgm:constr type="w" for="ch" forName="left_40_2" refType="w" fact="0.365"/>
        <dgm:constr type="h" for="ch" forName="left_40_2" refType="h" fact="0.185"/>
        <dgm:constr type="b" for="ch" forName="left_40_2" refType="h" fact="0.595"/>
        <dgm:constr type="ctrX" for="ch" forName="left_40_2" refType="w" fact="0.22"/>
        <dgm:constr type="w" for="ch" forName="left_40_3" refType="w" fact="0.365"/>
        <dgm:constr type="h" for="ch" forName="left_40_3" refType="h" fact="0.185"/>
        <dgm:constr type="b" for="ch" forName="left_40_3" refType="h" fact="0.43"/>
        <dgm:constr type="ctrX" for="ch" forName="left_40_3" refType="w" fact="0.21"/>
        <dgm:constr type="w" for="ch" forName="left_40_4" refType="w" fact="0.365"/>
        <dgm:constr type="h" for="ch" forName="left_40_4" refType="h" fact="0.185"/>
        <dgm:constr type="b" for="ch" forName="left_40_4" refType="h" fact="0.265"/>
        <dgm:constr type="ctrX" for="ch" forName="left_40_4" refType="w" fact="0.2"/>
        <dgm:constr type="w" for="ch" forName="right_14_1" refType="w" fact="0.365"/>
        <dgm:constr type="h" for="ch" forName="right_14_1" refType="h" fact="0.185"/>
        <dgm:constr type="b" for="ch" forName="right_14_1" refType="h" fact="0.76"/>
        <dgm:constr type="ctrX" for="ch" forName="right_14_1" refType="w" fact="0.77"/>
        <dgm:constr type="w" for="ch" forName="right_14_2" refType="w" fact="0.365"/>
        <dgm:constr type="h" for="ch" forName="right_14_2" refType="h" fact="0.185"/>
        <dgm:constr type="b" for="ch" forName="right_14_2" refType="h" fact="0.595"/>
        <dgm:constr type="ctrX" for="ch" forName="right_14_2" refType="w" fact="0.78"/>
        <dgm:constr type="w" for="ch" forName="right_14_3" refType="w" fact="0.365"/>
        <dgm:constr type="h" for="ch" forName="right_14_3" refType="h" fact="0.185"/>
        <dgm:constr type="b" for="ch" forName="right_14_3" refType="h" fact="0.43"/>
        <dgm:constr type="ctrX" for="ch" forName="right_14_3" refType="w" fact="0.79"/>
        <dgm:constr type="w" for="ch" forName="right_14_4" refType="w" fact="0.365"/>
        <dgm:constr type="h" for="ch" forName="right_14_4" refType="h" fact="0.185"/>
        <dgm:constr type="b" for="ch" forName="right_14_4" refType="h" fact="0.265"/>
        <dgm:constr type="ctrX" for="ch" forName="right_14_4" refType="w" fact="0.8"/>
        <dgm:constr type="w" for="ch" forName="left_14_1" refType="w" fact="0.365"/>
        <dgm:constr type="h" for="ch" forName="left_14_1" refType="h" fact="0.185"/>
        <dgm:constr type="b" for="ch" forName="left_14_1" refType="h" fact="0.715"/>
        <dgm:constr type="ctrX" for="ch" forName="left_14_1" refType="w" fact="0.25"/>
        <dgm:constr type="w" for="ch" forName="left_41_1" refType="w" fact="0.365"/>
        <dgm:constr type="h" for="ch" forName="left_41_1" refType="h" fact="0.185"/>
        <dgm:constr type="b" for="ch" forName="left_41_1" refType="h" fact="0.76"/>
        <dgm:constr type="ctrX" for="ch" forName="left_41_1" refType="w" fact="0.23"/>
        <dgm:constr type="w" for="ch" forName="left_41_2" refType="w" fact="0.365"/>
        <dgm:constr type="h" for="ch" forName="left_41_2" refType="h" fact="0.185"/>
        <dgm:constr type="b" for="ch" forName="left_41_2" refType="h" fact="0.595"/>
        <dgm:constr type="ctrX" for="ch" forName="left_41_2" refType="w" fact="0.22"/>
        <dgm:constr type="w" for="ch" forName="left_41_3" refType="w" fact="0.365"/>
        <dgm:constr type="h" for="ch" forName="left_41_3" refType="h" fact="0.185"/>
        <dgm:constr type="b" for="ch" forName="left_41_3" refType="h" fact="0.43"/>
        <dgm:constr type="ctrX" for="ch" forName="left_41_3" refType="w" fact="0.21"/>
        <dgm:constr type="w" for="ch" forName="left_41_4" refType="w" fact="0.365"/>
        <dgm:constr type="h" for="ch" forName="left_41_4" refType="h" fact="0.185"/>
        <dgm:constr type="b" for="ch" forName="left_41_4" refType="h" fact="0.265"/>
        <dgm:constr type="ctrX" for="ch" forName="left_41_4" refType="w" fact="0.2"/>
        <dgm:constr type="w" for="ch" forName="right_41_1" refType="w" fact="0.365"/>
        <dgm:constr type="h" for="ch" forName="right_41_1" refType="h" fact="0.185"/>
        <dgm:constr type="b" for="ch" forName="right_41_1" refType="h" fact="0.715"/>
        <dgm:constr type="ctrX" for="ch" forName="right_41_1" refType="w" fact="0.75"/>
        <dgm:constr type="w" for="ch" forName="right_24_1" refType="w" fact="0.365"/>
        <dgm:constr type="h" for="ch" forName="right_24_1" refType="h" fact="0.185"/>
        <dgm:constr type="b" for="ch" forName="right_24_1" refType="h" fact="0.76"/>
        <dgm:constr type="ctrX" for="ch" forName="right_24_1" refType="w" fact="0.77"/>
        <dgm:constr type="w" for="ch" forName="right_24_2" refType="w" fact="0.365"/>
        <dgm:constr type="h" for="ch" forName="right_24_2" refType="h" fact="0.185"/>
        <dgm:constr type="b" for="ch" forName="right_24_2" refType="h" fact="0.595"/>
        <dgm:constr type="ctrX" for="ch" forName="right_24_2" refType="w" fact="0.78"/>
        <dgm:constr type="w" for="ch" forName="right_24_3" refType="w" fact="0.365"/>
        <dgm:constr type="h" for="ch" forName="right_24_3" refType="h" fact="0.185"/>
        <dgm:constr type="b" for="ch" forName="right_24_3" refType="h" fact="0.43"/>
        <dgm:constr type="ctrX" for="ch" forName="right_24_3" refType="w" fact="0.79"/>
        <dgm:constr type="w" for="ch" forName="right_24_4" refType="w" fact="0.365"/>
        <dgm:constr type="h" for="ch" forName="right_24_4" refType="h" fact="0.185"/>
        <dgm:constr type="b" for="ch" forName="right_24_4" refType="h" fact="0.265"/>
        <dgm:constr type="ctrX" for="ch" forName="right_24_4" refType="w" fact="0.8"/>
        <dgm:constr type="w" for="ch" forName="left_24_1" refType="w" fact="0.365"/>
        <dgm:constr type="h" for="ch" forName="left_24_1" refType="h" fact="0.185"/>
        <dgm:constr type="b" for="ch" forName="left_24_1" refType="h" fact="0.715"/>
        <dgm:constr type="ctrX" for="ch" forName="left_24_1" refType="w" fact="0.25"/>
        <dgm:constr type="w" for="ch" forName="left_24_2" refType="w" fact="0.365"/>
        <dgm:constr type="h" for="ch" forName="left_24_2" refType="h" fact="0.185"/>
        <dgm:constr type="b" for="ch" forName="left_24_2" refType="h" fact="0.55"/>
        <dgm:constr type="ctrX" for="ch" forName="left_24_2" refType="w" fact="0.26"/>
        <dgm:constr type="w" for="ch" forName="left_42_1" refType="w" fact="0.365"/>
        <dgm:constr type="h" for="ch" forName="left_42_1" refType="h" fact="0.185"/>
        <dgm:constr type="b" for="ch" forName="left_42_1" refType="h" fact="0.76"/>
        <dgm:constr type="ctrX" for="ch" forName="left_42_1" refType="w" fact="0.23"/>
        <dgm:constr type="w" for="ch" forName="left_42_2" refType="w" fact="0.365"/>
        <dgm:constr type="h" for="ch" forName="left_42_2" refType="h" fact="0.185"/>
        <dgm:constr type="b" for="ch" forName="left_42_2" refType="h" fact="0.595"/>
        <dgm:constr type="ctrX" for="ch" forName="left_42_2" refType="w" fact="0.22"/>
        <dgm:constr type="w" for="ch" forName="left_42_3" refType="w" fact="0.365"/>
        <dgm:constr type="h" for="ch" forName="left_42_3" refType="h" fact="0.185"/>
        <dgm:constr type="b" for="ch" forName="left_42_3" refType="h" fact="0.43"/>
        <dgm:constr type="ctrX" for="ch" forName="left_42_3" refType="w" fact="0.21"/>
        <dgm:constr type="w" for="ch" forName="left_42_4" refType="w" fact="0.365"/>
        <dgm:constr type="h" for="ch" forName="left_42_4" refType="h" fact="0.185"/>
        <dgm:constr type="b" for="ch" forName="left_42_4" refType="h" fact="0.265"/>
        <dgm:constr type="ctrX" for="ch" forName="left_42_4" refType="w" fact="0.2"/>
        <dgm:constr type="w" for="ch" forName="right_42_1" refType="w" fact="0.365"/>
        <dgm:constr type="h" for="ch" forName="right_42_1" refType="h" fact="0.185"/>
        <dgm:constr type="b" for="ch" forName="right_42_1" refType="h" fact="0.715"/>
        <dgm:constr type="ctrX" for="ch" forName="right_42_1" refType="w" fact="0.75"/>
        <dgm:constr type="w" for="ch" forName="right_42_2" refType="w" fact="0.365"/>
        <dgm:constr type="h" for="ch" forName="right_42_2" refType="h" fact="0.185"/>
        <dgm:constr type="b" for="ch" forName="right_42_2" refType="h" fact="0.55"/>
        <dgm:constr type="ctrX" for="ch" forName="right_42_2" refType="w" fact="0.74"/>
        <dgm:constr type="w" for="ch" forName="right_34_1" refType="w" fact="0.365"/>
        <dgm:constr type="h" for="ch" forName="right_34_1" refType="h" fact="0.185"/>
        <dgm:constr type="b" for="ch" forName="right_34_1" refType="h" fact="0.76"/>
        <dgm:constr type="ctrX" for="ch" forName="right_34_1" refType="w" fact="0.77"/>
        <dgm:constr type="w" for="ch" forName="right_34_2" refType="w" fact="0.365"/>
        <dgm:constr type="h" for="ch" forName="right_34_2" refType="h" fact="0.185"/>
        <dgm:constr type="b" for="ch" forName="right_34_2" refType="h" fact="0.595"/>
        <dgm:constr type="ctrX" for="ch" forName="right_34_2" refType="w" fact="0.78"/>
        <dgm:constr type="w" for="ch" forName="right_34_3" refType="w" fact="0.365"/>
        <dgm:constr type="h" for="ch" forName="right_34_3" refType="h" fact="0.185"/>
        <dgm:constr type="b" for="ch" forName="right_34_3" refType="h" fact="0.43"/>
        <dgm:constr type="ctrX" for="ch" forName="right_34_3" refType="w" fact="0.79"/>
        <dgm:constr type="w" for="ch" forName="right_34_4" refType="w" fact="0.365"/>
        <dgm:constr type="h" for="ch" forName="right_34_4" refType="h" fact="0.185"/>
        <dgm:constr type="b" for="ch" forName="right_34_4" refType="h" fact="0.265"/>
        <dgm:constr type="ctrX" for="ch" forName="right_34_4" refType="w" fact="0.8"/>
        <dgm:constr type="w" for="ch" forName="left_34_1" refType="w" fact="0.365"/>
        <dgm:constr type="h" for="ch" forName="left_34_1" refType="h" fact="0.185"/>
        <dgm:constr type="b" for="ch" forName="left_34_1" refType="h" fact="0.715"/>
        <dgm:constr type="ctrX" for="ch" forName="left_34_1" refType="w" fact="0.25"/>
        <dgm:constr type="w" for="ch" forName="left_34_2" refType="w" fact="0.365"/>
        <dgm:constr type="h" for="ch" forName="left_34_2" refType="h" fact="0.185"/>
        <dgm:constr type="b" for="ch" forName="left_34_2" refType="h" fact="0.55"/>
        <dgm:constr type="ctrX" for="ch" forName="left_34_2" refType="w" fact="0.26"/>
        <dgm:constr type="w" for="ch" forName="left_34_3" refType="w" fact="0.365"/>
        <dgm:constr type="h" for="ch" forName="left_34_3" refType="h" fact="0.185"/>
        <dgm:constr type="b" for="ch" forName="left_34_3" refType="h" fact="0.385"/>
        <dgm:constr type="ctrX" for="ch" forName="left_34_3" refType="w" fact="0.27"/>
        <dgm:constr type="w" for="ch" forName="left_43_1" refType="w" fact="0.365"/>
        <dgm:constr type="h" for="ch" forName="left_43_1" refType="h" fact="0.185"/>
        <dgm:constr type="b" for="ch" forName="left_43_1" refType="h" fact="0.76"/>
        <dgm:constr type="ctrX" for="ch" forName="left_43_1" refType="w" fact="0.23"/>
        <dgm:constr type="w" for="ch" forName="left_43_2" refType="w" fact="0.365"/>
        <dgm:constr type="h" for="ch" forName="left_43_2" refType="h" fact="0.185"/>
        <dgm:constr type="b" for="ch" forName="left_43_2" refType="h" fact="0.595"/>
        <dgm:constr type="ctrX" for="ch" forName="left_43_2" refType="w" fact="0.22"/>
        <dgm:constr type="w" for="ch" forName="left_43_3" refType="w" fact="0.365"/>
        <dgm:constr type="h" for="ch" forName="left_43_3" refType="h" fact="0.185"/>
        <dgm:constr type="b" for="ch" forName="left_43_3" refType="h" fact="0.43"/>
        <dgm:constr type="ctrX" for="ch" forName="left_43_3" refType="w" fact="0.21"/>
        <dgm:constr type="w" for="ch" forName="left_43_4" refType="w" fact="0.365"/>
        <dgm:constr type="h" for="ch" forName="left_43_4" refType="h" fact="0.185"/>
        <dgm:constr type="b" for="ch" forName="left_43_4" refType="h" fact="0.265"/>
        <dgm:constr type="ctrX" for="ch" forName="left_43_4" refType="w" fact="0.2"/>
        <dgm:constr type="w" for="ch" forName="right_43_1" refType="w" fact="0.365"/>
        <dgm:constr type="h" for="ch" forName="right_43_1" refType="h" fact="0.185"/>
        <dgm:constr type="b" for="ch" forName="right_43_1" refType="h" fact="0.715"/>
        <dgm:constr type="ctrX" for="ch" forName="right_43_1" refType="w" fact="0.75"/>
        <dgm:constr type="w" for="ch" forName="right_43_2" refType="w" fact="0.365"/>
        <dgm:constr type="h" for="ch" forName="right_43_2" refType="h" fact="0.185"/>
        <dgm:constr type="b" for="ch" forName="right_43_2" refType="h" fact="0.55"/>
        <dgm:constr type="ctrX" for="ch" forName="right_43_2" refType="w" fact="0.74"/>
        <dgm:constr type="w" for="ch" forName="right_43_3" refType="w" fact="0.365"/>
        <dgm:constr type="h" for="ch" forName="right_43_3" refType="h" fact="0.185"/>
        <dgm:constr type="b" for="ch" forName="right_43_3" refType="h" fact="0.385"/>
        <dgm:constr type="ctrX" for="ch" forName="right_43_3" refType="w" fact="0.73"/>
        <dgm:constr type="w" for="ch" forName="right_44_1" refType="w" fact="0.36"/>
        <dgm:constr type="h" for="ch" forName="right_44_1" refType="h" fact="0.154"/>
        <dgm:constr type="b" for="ch" forName="right_44_1" refType="h" fact="0.725"/>
        <dgm:constr type="ctrX" for="ch" forName="right_44_1" refType="w" fact="0.76"/>
        <dgm:constr type="w" for="ch" forName="right_44_2" refType="w" fact="0.36"/>
        <dgm:constr type="h" for="ch" forName="right_44_2" refType="h" fact="0.154"/>
        <dgm:constr type="b" for="ch" forName="right_44_2" refType="h" fact="0.559"/>
        <dgm:constr type="ctrX" for="ch" forName="right_44_2" refType="w" fact="0.76"/>
        <dgm:constr type="w" for="ch" forName="right_44_3" refType="w" fact="0.36"/>
        <dgm:constr type="h" for="ch" forName="right_44_3" refType="h" fact="0.154"/>
        <dgm:constr type="b" for="ch" forName="right_44_3" refType="h" fact="0.393"/>
        <dgm:constr type="ctrX" for="ch" forName="right_44_3" refType="w" fact="0.76"/>
        <dgm:constr type="w" for="ch" forName="right_44_4" refType="w" fact="0.36"/>
        <dgm:constr type="h" for="ch" forName="right_44_4" refType="h" fact="0.154"/>
        <dgm:constr type="b" for="ch" forName="right_44_4" refType="h" fact="0.224"/>
        <dgm:constr type="ctrX" for="ch" forName="right_44_4" refType="w" fact="0.76"/>
        <dgm:constr type="w" for="ch" forName="left_44_1" refType="w" fact="0.36"/>
        <dgm:constr type="h" for="ch" forName="left_44_1" refType="h" fact="0.154"/>
        <dgm:constr type="b" for="ch" forName="left_44_1" refType="h" fact="0.725"/>
        <dgm:constr type="ctrX" for="ch" forName="left_44_1" refType="w" fact="0.24"/>
        <dgm:constr type="w" for="ch" forName="left_44_2" refType="w" fact="0.36"/>
        <dgm:constr type="h" for="ch" forName="left_44_2" refType="h" fact="0.154"/>
        <dgm:constr type="b" for="ch" forName="left_44_2" refType="h" fact="0.559"/>
        <dgm:constr type="ctrX" for="ch" forName="left_44_2" refType="w" fact="0.24"/>
        <dgm:constr type="w" for="ch" forName="left_44_3" refType="w" fact="0.36"/>
        <dgm:constr type="h" for="ch" forName="left_44_3" refType="h" fact="0.154"/>
        <dgm:constr type="b" for="ch" forName="left_44_3" refType="h" fact="0.393"/>
        <dgm:constr type="ctrX" for="ch" forName="left_44_3" refType="w" fact="0.24"/>
        <dgm:constr type="w" for="ch" forName="left_44_4" refType="w" fact="0.36"/>
        <dgm:constr type="h" for="ch" forName="left_44_4" refType="h" fact="0.154"/>
        <dgm:constr type="b" for="ch" forName="left_44_4" refType="h" fact="0.224"/>
        <dgm:constr type="ctrX" for="ch" forName="left_44_4" refType="w" fact="0.24"/>
      </dgm:constrLst>
      <dgm:ruleLst/>
      <dgm:layoutNode name="dummyMaxCanvas_ChildArea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fulcrum" styleLbl="alignAccFollowNode1">
        <dgm:alg type="sp"/>
        <dgm:shape xmlns:r="http://schemas.openxmlformats.org/officeDocument/2006/relationships" type="triangle" r:blip="">
          <dgm:adjLst/>
        </dgm:shape>
        <dgm:presOf/>
        <dgm:constrLst/>
        <dgm:ruleLst/>
      </dgm:layoutNode>
      <dgm:choose name="Name0">
        <dgm:if name="Name1" axis="ch ch" ptType="node node" st="1 1" cnt="1 0" func="cnt" op="equ" val="0">
          <dgm:choose name="Name2">
            <dgm:if name="Name3" axis="ch ch" ptType="node node" st="2 1" cnt="1 0" func="cnt" op="equ" val="0">
              <dgm:layoutNode name="balance_00" styleLbl="alignAccFollowNode1">
                <dgm:varLst>
                  <dgm:bulletEnabled val="1"/>
                </dgm:varLst>
                <dgm:alg type="sp"/>
                <dgm:shape xmlns:r="http://schemas.openxmlformats.org/officeDocument/2006/relationships" type="rect" r:blip="">
                  <dgm:adjLst/>
                </dgm:shape>
                <dgm:presOf/>
                <dgm:constrLst/>
                <dgm:ruleLst/>
              </dgm:layoutNode>
            </dgm:if>
            <dgm:else name="Name4">
              <dgm:choose name="Name5">
                <dgm:if name="Name6" axis="ch ch" ptType="node node" st="2 1" cnt="1 0" func="cnt" op="equ" val="1">
                  <dgm:layoutNode name="balance_01" styleLbl="alignAccFollowNode1">
                    <dgm:varLst>
                      <dgm:bulletEnabled val="1"/>
                    </dgm:varLst>
                    <dgm:alg type="sp"/>
                    <dgm:shape xmlns:r="http://schemas.openxmlformats.org/officeDocument/2006/relationships" rot="4" type="rect" r:blip="">
                      <dgm:adjLst/>
                    </dgm:shape>
                    <dgm:presOf/>
                    <dgm:constrLst/>
                    <dgm:ruleLst/>
                  </dgm:layoutNode>
                  <dgm:layoutNode name="right_01_1" styleLbl="node1">
                    <dgm:varLst>
                      <dgm:bulletEnabled val="1"/>
                    </dgm:varLst>
                    <dgm:alg type="tx"/>
                    <dgm:shape xmlns:r="http://schemas.openxmlformats.org/officeDocument/2006/relationships" rot="4" type="roundRect" r:blip="">
                      <dgm:adjLst/>
                    </dgm:shape>
                    <dgm:presOf axis="ch ch desOrSelf" ptType="node node node" st="2 1 1" cnt="1 1 0"/>
                    <dgm:constrLst>
                      <dgm:constr type="lMarg" refType="primFontSz" fact="0.3"/>
                      <dgm:constr type="rMarg" refType="primFontSz" fact="0.3"/>
                      <dgm:constr type="tMarg" refType="primFontSz" fact="0.3"/>
                      <dgm:constr type="bMarg" refType="primFontSz" fact="0.3"/>
                    </dgm:constrLst>
                    <dgm:ruleLst>
                      <dgm:rule type="primFontSz" val="5" fact="NaN" max="NaN"/>
                    </dgm:ruleLst>
                  </dgm:layoutNode>
                </dgm:if>
                <dgm:else name="Name7">
                  <dgm:choose name="Name8">
                    <dgm:if name="Name9" axis="ch ch" ptType="node node" st="2 1" cnt="1 0" func="cnt" op="equ" val="2">
                      <dgm:layoutNode name="balance_02" styleLbl="alignAccFollowNode1">
                        <dgm:varLst>
                          <dgm:bulletEnabled val="1"/>
                        </dgm:varLst>
                        <dgm:alg type="sp"/>
                        <dgm:shape xmlns:r="http://schemas.openxmlformats.org/officeDocument/2006/relationships" rot="4" type="rect" r:blip="">
                          <dgm:adjLst/>
                        </dgm:shape>
                        <dgm:presOf/>
                        <dgm:constrLst/>
                        <dgm:ruleLst/>
                      </dgm:layoutNode>
                      <dgm:layoutNode name="right_02_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rot="4" type="roundRect" r:blip="">
                          <dgm:adjLst/>
                        </dgm:shape>
                        <dgm:presOf axis="ch ch desOrSelf" ptType="node node node" st="2 1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right_02_2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rot="4" type="roundRect" r:blip="">
                          <dgm:adjLst/>
                        </dgm:shape>
                        <dgm:presOf axis="ch ch desOrSelf" ptType="node node node" st="2 2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</dgm:if>
                    <dgm:else name="Name10">
                      <dgm:choose name="Name11">
                        <dgm:if name="Name12" axis="ch ch" ptType="node node" st="2 1" cnt="1 0" func="cnt" op="equ" val="3">
                          <dgm:layoutNode name="balance_03" styleLbl="alignAccFollowNode1">
                            <dgm:varLst>
                              <dgm:bulletEnabled val="1"/>
                            </dgm:varLst>
                            <dgm:alg type="sp"/>
                            <dgm:shape xmlns:r="http://schemas.openxmlformats.org/officeDocument/2006/relationships" rot="4" type="rect" r:blip="">
                              <dgm:adjLst/>
                            </dgm:shape>
                            <dgm:presOf/>
                            <dgm:constrLst/>
                            <dgm:ruleLst/>
                          </dgm:layoutNode>
                          <dgm:layoutNode name="right_03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2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right_03_2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2 2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right_03_3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2 3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if>
                        <dgm:else name="Name13">
                          <dgm:choose name="Name14">
                            <dgm:if name="Name15" axis="ch ch" ptType="node node" st="2 1" cnt="1 0" func="cnt" op="gte" val="4">
                              <dgm:layoutNode name="balance_04" styleLbl="alignAccFollowNode1">
                                <dgm:varLst>
                                  <dgm:bulletEnabled val="1"/>
                                </dgm:varLst>
                                <dgm:alg type="sp"/>
                                <dgm:shape xmlns:r="http://schemas.openxmlformats.org/officeDocument/2006/relationships" rot="4" type="rect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  <dgm:layoutNode name="right_04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04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04_3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3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04_4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4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</dgm:if>
                            <dgm:else name="Name16"/>
                          </dgm:choose>
                        </dgm:else>
                      </dgm:choose>
                    </dgm:else>
                  </dgm:choose>
                </dgm:else>
              </dgm:choose>
            </dgm:else>
          </dgm:choose>
        </dgm:if>
        <dgm:else name="Name17">
          <dgm:choose name="Name18">
            <dgm:if name="Name19" axis="ch ch" ptType="node node" st="1 1" cnt="1 0" func="cnt" op="equ" val="1">
              <dgm:choose name="Name20">
                <dgm:if name="Name21" axis="ch ch" ptType="node node" st="2 1" cnt="1 0" func="cnt" op="equ" val="0">
                  <dgm:layoutNode name="balance_10" styleLbl="alignAccFollowNode1">
                    <dgm:varLst>
                      <dgm:bulletEnabled val="1"/>
                    </dgm:varLst>
                    <dgm:alg type="sp"/>
                    <dgm:shape xmlns:r="http://schemas.openxmlformats.org/officeDocument/2006/relationships" rot="-4" type="rect" r:blip="">
                      <dgm:adjLst/>
                    </dgm:shape>
                    <dgm:presOf/>
                    <dgm:constrLst/>
                    <dgm:ruleLst/>
                  </dgm:layoutNode>
                  <dgm:layoutNode name="left_10_1" styleLbl="node1">
                    <dgm:varLst>
                      <dgm:bulletEnabled val="1"/>
                    </dgm:varLst>
                    <dgm:alg type="tx"/>
                    <dgm:shape xmlns:r="http://schemas.openxmlformats.org/officeDocument/2006/relationships" rot="-4" type="roundRect" r:blip="">
                      <dgm:adjLst/>
                    </dgm:shape>
                    <dgm:presOf axis="ch ch desOrSelf" ptType="node node node" st="1 1 1" cnt="1 1 0"/>
                    <dgm:constrLst>
                      <dgm:constr type="lMarg" refType="primFontSz" fact="0.3"/>
                      <dgm:constr type="rMarg" refType="primFontSz" fact="0.3"/>
                      <dgm:constr type="tMarg" refType="primFontSz" fact="0.3"/>
                      <dgm:constr type="bMarg" refType="primFontSz" fact="0.3"/>
                    </dgm:constrLst>
                    <dgm:ruleLst>
                      <dgm:rule type="primFontSz" val="5" fact="NaN" max="NaN"/>
                    </dgm:ruleLst>
                  </dgm:layoutNode>
                </dgm:if>
                <dgm:else name="Name22">
                  <dgm:choose name="Name23">
                    <dgm:if name="Name24" axis="ch ch" ptType="node node" st="2 1" cnt="1 0" func="cnt" op="equ" val="1">
                      <dgm:layoutNode name="balance_11" styleLbl="alignAccFollowNode1">
                        <dgm:varLst>
                          <dgm:bulletEnabled val="1"/>
                        </dgm:varLst>
                        <dgm:alg type="sp"/>
                        <dgm:shape xmlns:r="http://schemas.openxmlformats.org/officeDocument/2006/relationships" type="rect" r:blip="">
                          <dgm:adjLst/>
                        </dgm:shape>
                        <dgm:presOf/>
                        <dgm:constrLst/>
                        <dgm:ruleLst/>
                      </dgm:layoutNode>
                      <dgm:layoutNode name="left_11_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ch ch desOrSelf" ptType="node node node" st="1 1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right_11_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ch ch desOrSelf" ptType="node node node" st="2 1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</dgm:if>
                    <dgm:else name="Name25">
                      <dgm:choose name="Name26">
                        <dgm:if name="Name27" axis="ch ch" ptType="node node" st="2 1" cnt="1 0" func="cnt" op="equ" val="2">
                          <dgm:layoutNode name="balance_12" styleLbl="alignAccFollowNode1">
                            <dgm:varLst>
                              <dgm:bulletEnabled val="1"/>
                            </dgm:varLst>
                            <dgm:alg type="sp"/>
                            <dgm:shape xmlns:r="http://schemas.openxmlformats.org/officeDocument/2006/relationships" rot="4" type="rect" r:blip="">
                              <dgm:adjLst/>
                            </dgm:shape>
                            <dgm:presOf/>
                            <dgm:constrLst/>
                            <dgm:ruleLst/>
                          </dgm:layoutNode>
                          <dgm:layoutNode name="right_12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2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right_12_2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2 2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left_12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1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if>
                        <dgm:else name="Name28">
                          <dgm:choose name="Name29">
                            <dgm:if name="Name30" axis="ch ch" ptType="node node" st="2 1" cnt="1 0" func="cnt" op="equ" val="3">
                              <dgm:layoutNode name="balance_13" styleLbl="alignAccFollowNode1">
                                <dgm:varLst>
                                  <dgm:bulletEnabled val="1"/>
                                </dgm:varLst>
                                <dgm:alg type="sp"/>
                                <dgm:shape xmlns:r="http://schemas.openxmlformats.org/officeDocument/2006/relationships" rot="4" type="rect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  <dgm:layoutNode name="right_13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13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13_3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3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13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1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</dgm:if>
                            <dgm:else name="Name31">
                              <dgm:choose name="Name32">
                                <dgm:if name="Name33" axis="ch ch" ptType="node node" st="2 1" cnt="1 0" func="cnt" op="gte" val="4">
                                  <dgm:layoutNode name="balance_14" styleLbl="alignAccFollowNode1">
                                    <dgm:varLst>
                                      <dgm:bulletEnabled val="1"/>
                                    </dgm:varLst>
                                    <dgm:alg type="sp"/>
                                    <dgm:shape xmlns:r="http://schemas.openxmlformats.org/officeDocument/2006/relationships" rot="4" type="rect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</dgm:layoutNode>
                                  <dgm:layoutNode name="right_14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14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14_3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3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14_4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4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14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1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</dgm:if>
                                <dgm:else name="Name34"/>
                              </dgm:choose>
                            </dgm:else>
                          </dgm:choose>
                        </dgm:else>
                      </dgm:choose>
                    </dgm:else>
                  </dgm:choose>
                </dgm:else>
              </dgm:choose>
            </dgm:if>
            <dgm:else name="Name35">
              <dgm:choose name="Name36">
                <dgm:if name="Name37" axis="ch ch" ptType="node node" st="1 1" cnt="1 0" func="cnt" op="equ" val="2">
                  <dgm:choose name="Name38">
                    <dgm:if name="Name39" axis="ch ch" ptType="node node" st="2 1" cnt="1 0" func="cnt" op="equ" val="0">
                      <dgm:layoutNode name="balance_20" styleLbl="alignAccFollowNode1">
                        <dgm:varLst>
                          <dgm:bulletEnabled val="1"/>
                        </dgm:varLst>
                        <dgm:alg type="sp"/>
                        <dgm:shape xmlns:r="http://schemas.openxmlformats.org/officeDocument/2006/relationships" rot="-4" type="rect" r:blip="">
                          <dgm:adjLst/>
                        </dgm:shape>
                        <dgm:presOf/>
                        <dgm:constrLst/>
                        <dgm:ruleLst/>
                      </dgm:layoutNode>
                      <dgm:layoutNode name="left_20_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rot="-4" type="roundRect" r:blip="">
                          <dgm:adjLst/>
                        </dgm:shape>
                        <dgm:presOf axis="ch ch desOrSelf" ptType="node node node" st="1 1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left_20_2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rot="-4" type="roundRect" r:blip="">
                          <dgm:adjLst/>
                        </dgm:shape>
                        <dgm:presOf axis="ch ch desOrSelf" ptType="node node node" st="1 2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</dgm:if>
                    <dgm:else name="Name40">
                      <dgm:choose name="Name41">
                        <dgm:if name="Name42" axis="ch ch" ptType="node node" st="2 1" cnt="1 0" func="cnt" op="equ" val="1">
                          <dgm:layoutNode name="balance_21" styleLbl="alignAccFollowNode1">
                            <dgm:varLst>
                              <dgm:bulletEnabled val="1"/>
                            </dgm:varLst>
                            <dgm:alg type="sp"/>
                            <dgm:shape xmlns:r="http://schemas.openxmlformats.org/officeDocument/2006/relationships" rot="-4" type="rect" r:blip="">
                              <dgm:adjLst/>
                            </dgm:shape>
                            <dgm:presOf/>
                            <dgm:constrLst/>
                            <dgm:ruleLst/>
                          </dgm:layoutNode>
                          <dgm:layoutNode name="left_21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1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left_21_2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1 2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right_21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2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if>
                        <dgm:else name="Name43">
                          <dgm:choose name="Name44">
                            <dgm:if name="Name45" axis="ch ch" ptType="node node" st="2 1" cnt="1 0" func="cnt" op="equ" val="2">
                              <dgm:layoutNode name="balance_22" styleLbl="alignAccFollowNode1">
                                <dgm:varLst>
                                  <dgm:bulletEnabled val="1"/>
                                </dgm:varLst>
                                <dgm:alg type="sp"/>
                                <dgm:shape xmlns:r="http://schemas.openxmlformats.org/officeDocument/2006/relationships" type="rect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  <dgm:layoutNode name="right_22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type="roundRect" r:blip="">
                                  <dgm:adjLst/>
                                </dgm:shape>
                                <dgm:presOf axis="ch ch desOrSelf" ptType="node node node" st="2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22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type="roundRect" r:blip="">
                                  <dgm:adjLst/>
                                </dgm:shape>
                                <dgm:presOf axis="ch ch desOrSelf" ptType="node node node" st="2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22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type="roundRect" r:blip="">
                                  <dgm:adjLst/>
                                </dgm:shape>
                                <dgm:presOf axis="ch ch desOrSelf" ptType="node node node" st="1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22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type="roundRect" r:blip="">
                                  <dgm:adjLst/>
                                </dgm:shape>
                                <dgm:presOf axis="ch ch desOrSelf" ptType="node node node" st="1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</dgm:if>
                            <dgm:else name="Name46">
                              <dgm:choose name="Name47">
                                <dgm:if name="Name48" axis="ch ch" ptType="node node" st="2 1" cnt="1 0" func="cnt" op="equ" val="3">
                                  <dgm:layoutNode name="balance_23" styleLbl="alignAccFollowNode1">
                                    <dgm:varLst>
                                      <dgm:bulletEnabled val="1"/>
                                    </dgm:varLst>
                                    <dgm:alg type="sp"/>
                                    <dgm:shape xmlns:r="http://schemas.openxmlformats.org/officeDocument/2006/relationships" rot="4" type="rect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</dgm:layoutNode>
                                  <dgm:layoutNode name="right_23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23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23_3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3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23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1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23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1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</dgm:if>
                                <dgm:else name="Name49">
                                  <dgm:choose name="Name50">
                                    <dgm:if name="Name51" axis="ch ch" ptType="node node" st="2 1" cnt="1 0" func="cnt" op="gte" val="4">
                                      <dgm:layoutNode name="balance_24" styleLbl="alignAccFollowNode1">
                                        <dgm:varLst>
                                          <dgm:bulletEnabled val="1"/>
                                        </dgm:varLst>
                                        <dgm:alg type="sp"/>
                                        <dgm:shape xmlns:r="http://schemas.openxmlformats.org/officeDocument/2006/relationships" rot="4" type="rect" r:blip="">
                                          <dgm:adjLst/>
                                        </dgm:shape>
                                        <dgm:presOf/>
                                        <dgm:constrLst/>
                                        <dgm:ruleLst/>
                                      </dgm:layoutNode>
                                      <dgm:layoutNode name="right_24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2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24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2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24_3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2 3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24_4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2 4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24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1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24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1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</dgm:if>
                                    <dgm:else name="Name52"/>
                                  </dgm:choose>
                                </dgm:else>
                              </dgm:choose>
                            </dgm:else>
                          </dgm:choose>
                        </dgm:else>
                      </dgm:choose>
                    </dgm:else>
                  </dgm:choose>
                </dgm:if>
                <dgm:else name="Name53">
                  <dgm:choose name="Name54">
                    <dgm:if name="Name55" axis="ch ch" ptType="node node" st="1 1" cnt="1 0" func="cnt" op="equ" val="3">
                      <dgm:choose name="Name56">
                        <dgm:if name="Name57" axis="ch ch" ptType="node node" st="2 1" cnt="1 0" func="cnt" op="equ" val="0">
                          <dgm:layoutNode name="balance_30" styleLbl="alignAccFollowNode1">
                            <dgm:varLst>
                              <dgm:bulletEnabled val="1"/>
                            </dgm:varLst>
                            <dgm:alg type="sp"/>
                            <dgm:shape xmlns:r="http://schemas.openxmlformats.org/officeDocument/2006/relationships" rot="-4" type="rect" r:blip="">
                              <dgm:adjLst/>
                            </dgm:shape>
                            <dgm:presOf/>
                            <dgm:constrLst/>
                            <dgm:ruleLst/>
                          </dgm:layoutNode>
                          <dgm:layoutNode name="left_30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1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left_30_2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1 2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left_30_3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1 3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if>
                        <dgm:else name="Name58">
                          <dgm:choose name="Name59">
                            <dgm:if name="Name60" axis="ch ch" ptType="node node" st="2 1" cnt="1 0" func="cnt" op="equ" val="1">
                              <dgm:layoutNode name="balance_31" styleLbl="alignAccFollowNode1">
                                <dgm:varLst>
                                  <dgm:bulletEnabled val="1"/>
                                </dgm:varLst>
                                <dgm:alg type="sp"/>
                                <dgm:shape xmlns:r="http://schemas.openxmlformats.org/officeDocument/2006/relationships" rot="-4" type="rect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  <dgm:layoutNode name="left_31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31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31_3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3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31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2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</dgm:if>
                            <dgm:else name="Name61">
                              <dgm:choose name="Name62">
                                <dgm:if name="Name63" axis="ch ch" ptType="node node" st="2 1" cnt="1 0" func="cnt" op="equ" val="2">
                                  <dgm:layoutNode name="balance_32" styleLbl="alignAccFollowNode1">
                                    <dgm:varLst>
                                      <dgm:bulletEnabled val="1"/>
                                    </dgm:varLst>
                                    <dgm:alg type="sp"/>
                                    <dgm:shape xmlns:r="http://schemas.openxmlformats.org/officeDocument/2006/relationships" rot="-4" type="rect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</dgm:layoutNode>
                                  <dgm:layoutNode name="left_32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32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32_3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3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32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2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32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2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</dgm:if>
                                <dgm:else name="Name64">
                                  <dgm:choose name="Name65">
                                    <dgm:if name="Name66" axis="ch ch" ptType="node node" st="2 1" cnt="1 0" func="cnt" op="equ" val="3">
                                      <dgm:layoutNode name="balance_33" styleLbl="alignAccFollowNode1">
                                        <dgm:varLst>
                                          <dgm:bulletEnabled val="1"/>
                                        </dgm:varLst>
                                        <dgm:alg type="sp"/>
                                        <dgm:shape xmlns:r="http://schemas.openxmlformats.org/officeDocument/2006/relationships" type="rect" r:blip="">
                                          <dgm:adjLst/>
                                        </dgm:shape>
                                        <dgm:presOf/>
                                        <dgm:constrLst/>
                                        <dgm:ruleLst/>
                                      </dgm:layoutNode>
                                      <dgm:layoutNode name="right_33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2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33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2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33_3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2 3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33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1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33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1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33_3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1 3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</dgm:if>
                                    <dgm:else name="Name67">
                                      <dgm:choose name="Name68">
                                        <dgm:if name="Name69" axis="ch ch" ptType="node node" st="2 1" cnt="1 0" func="cnt" op="gte" val="4">
                                          <dgm:layoutNode name="balance_34" styleLbl="alignAccFollowNode1">
                                            <dgm:varLst>
                                              <dgm:bulletEnabled val="1"/>
                                            </dgm:varLst>
                                            <dgm:alg type="sp"/>
                                            <dgm:shape xmlns:r="http://schemas.openxmlformats.org/officeDocument/2006/relationships" rot="4" type="rect" r:blip="">
                                              <dgm:adjLst/>
                                            </dgm:shape>
                                            <dgm:presOf/>
                                            <dgm:constrLst/>
                                            <dgm:ruleLst/>
                                          </dgm:layoutNode>
                                          <dgm:layoutNode name="right_34_1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2 1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34_2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2 2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34_3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2 3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34_4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2 4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34_1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1 1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34_2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1 2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34_3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1 3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</dgm:if>
                                        <dgm:else name="Name70"/>
                                      </dgm:choose>
                                    </dgm:else>
                                  </dgm:choose>
                                </dgm:else>
                              </dgm:choose>
                            </dgm:else>
                          </dgm:choose>
                        </dgm:else>
                      </dgm:choose>
                    </dgm:if>
                    <dgm:else name="Name71">
                      <dgm:choose name="Name72">
                        <dgm:if name="Name73" axis="ch ch" ptType="node node" st="1 1" cnt="1 0" func="cnt" op="gte" val="4">
                          <dgm:choose name="Name74">
                            <dgm:if name="Name75" axis="ch ch" ptType="node node" st="2 1" cnt="1 0" func="cnt" op="equ" val="0">
                              <dgm:layoutNode name="balance_40" styleLbl="alignAccFollowNode1">
                                <dgm:varLst>
                                  <dgm:bulletEnabled val="1"/>
                                </dgm:varLst>
                                <dgm:alg type="sp"/>
                                <dgm:shape xmlns:r="http://schemas.openxmlformats.org/officeDocument/2006/relationships" rot="-4" type="rect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  <dgm:layoutNode name="left_40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40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40_3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3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40_4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4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</dgm:if>
                            <dgm:else name="Name76">
                              <dgm:choose name="Name77">
                                <dgm:if name="Name78" axis="ch ch" ptType="node node" st="2 1" cnt="1 0" func="cnt" op="equ" val="1">
                                  <dgm:layoutNode name="balance_41" styleLbl="alignAccFollowNode1">
                                    <dgm:varLst>
                                      <dgm:bulletEnabled val="1"/>
                                    </dgm:varLst>
                                    <dgm:alg type="sp"/>
                                    <dgm:shape xmlns:r="http://schemas.openxmlformats.org/officeDocument/2006/relationships" rot="-4" type="rect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</dgm:layoutNode>
                                  <dgm:layoutNode name="left_41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41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41_3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3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41_4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4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41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2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</dgm:if>
                                <dgm:else name="Name79">
                                  <dgm:choose name="Name80">
                                    <dgm:if name="Name81" axis="ch ch" ptType="node node" st="2 1" cnt="1 0" func="cnt" op="equ" val="2">
                                      <dgm:layoutNode name="balance_42" styleLbl="alignAccFollowNode1">
                                        <dgm:varLst>
                                          <dgm:bulletEnabled val="1"/>
                                        </dgm:varLst>
                                        <dgm:alg type="sp"/>
                                        <dgm:shape xmlns:r="http://schemas.openxmlformats.org/officeDocument/2006/relationships" rot="-4" type="rect" r:blip="">
                                          <dgm:adjLst/>
                                        </dgm:shape>
                                        <dgm:presOf/>
                                        <dgm:constrLst/>
                                        <dgm:ruleLst/>
                                      </dgm:layoutNode>
                                      <dgm:layoutNode name="left_42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1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42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1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42_3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1 3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42_4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1 4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42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2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42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2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</dgm:if>
                                    <dgm:else name="Name82">
                                      <dgm:choose name="Name83">
                                        <dgm:if name="Name84" axis="ch ch" ptType="node node" st="2 1" cnt="1 0" func="cnt" op="equ" val="3">
                                          <dgm:layoutNode name="balance_43" styleLbl="alignAccFollowNode1">
                                            <dgm:varLst>
                                              <dgm:bulletEnabled val="1"/>
                                            </dgm:varLst>
                                            <dgm:alg type="sp"/>
                                            <dgm:shape xmlns:r="http://schemas.openxmlformats.org/officeDocument/2006/relationships" rot="-4" type="rect" r:blip="">
                                              <dgm:adjLst/>
                                            </dgm:shape>
                                            <dgm:presOf/>
                                            <dgm:constrLst/>
                                            <dgm:ruleLst/>
                                          </dgm:layoutNode>
                                          <dgm:layoutNode name="left_43_1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1 1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43_2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1 2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43_3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1 3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43_4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1 4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43_1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2 1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43_2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2 2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43_3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2 3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</dgm:if>
                                        <dgm:else name="Name85">
                                          <dgm:choose name="Name86">
                                            <dgm:if name="Name87" axis="ch ch" ptType="node node" st="2 1" cnt="1 0" func="cnt" op="gte" val="4">
                                              <dgm:layoutNode name="balance_44" styleLbl="alignAccFollowNode1">
                                                <dgm:varLst>
                                                  <dgm:bulletEnabled val="1"/>
                                                </dgm:varLst>
                                                <dgm:alg type="sp"/>
                                                <dgm:shape xmlns:r="http://schemas.openxmlformats.org/officeDocument/2006/relationships" type="rect" r:blip="">
                                                  <dgm:adjLst/>
                                                </dgm:shape>
                                                <dgm:presOf/>
                                                <dgm:constrLst/>
                                                <dgm:ruleLst/>
                                              </dgm:layoutNode>
                                              <dgm:layoutNode name="right_44_1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2 1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right_44_2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2 2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right_44_3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2 3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right_44_4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2 4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left_44_1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1 1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left_44_2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1 2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left_44_3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1 3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left_44_4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1 4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</dgm:if>
                                            <dgm:else name="Name88"/>
                                          </dgm:choose>
                                        </dgm:else>
                                      </dgm:choose>
                                    </dgm:else>
                                  </dgm:choose>
                                </dgm:else>
                              </dgm:choose>
                            </dgm:else>
                          </dgm:choose>
                        </dgm:if>
                        <dgm:else name="Name89"/>
                      </dgm:choose>
                    </dgm:else>
                  </dgm:choose>
                </dgm:else>
              </dgm:choose>
            </dgm:else>
          </dgm:choose>
        </dgm:else>
      </dgm:choose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Platshållare för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2278FD9-274F-45DD-8681-13E82509E9F5}" type="datetimeFigureOut">
              <a:rPr lang="sv-SE" smtClean="0">
                <a:latin typeface="Arial" panose="020B0604020202020204" pitchFamily="34" charset="0"/>
                <a:cs typeface="Arial" panose="020B0604020202020204" pitchFamily="34" charset="0"/>
              </a:rPr>
              <a:t>2023-04-21</a:t>
            </a:fld>
            <a:endParaRPr lang="sv-S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8AD47A8-29E2-4799-924A-9047124D4761}" type="slidenum">
              <a:rPr lang="sv-SE" smtClean="0">
                <a:latin typeface="Arial" panose="020B0604020202020204" pitchFamily="34" charset="0"/>
                <a:cs typeface="Arial" panose="020B0604020202020204" pitchFamily="34" charset="0"/>
              </a:rPr>
              <a:t>‹#›</a:t>
            </a:fld>
            <a:endParaRPr lang="sv-S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104033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sv-SE" dirty="0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DDE94DB4-BC2A-49E2-AD0D-3F1E0B6714A7}" type="datetimeFigureOut">
              <a:rPr lang="sv-SE" smtClean="0"/>
              <a:pPr/>
              <a:t>2023-04-21</a:t>
            </a:fld>
            <a:endParaRPr lang="sv-SE" dirty="0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sv-SE" dirty="0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F33D500-1297-4EDE-B9F8-A261B42E5E11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5090426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33D500-1297-4EDE-B9F8-A261B42E5E11}" type="slidenum">
              <a:rPr lang="sv-SE" smtClean="0"/>
              <a:t>1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48416322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7E6C883-97A7-8E45-B86D-28F8767FB053}" type="slidenum">
              <a:rPr kumimoji="0" lang="sv-S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sv-SE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5387046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 smtClean="0"/>
              <a:t>RSS med </a:t>
            </a:r>
            <a:r>
              <a:rPr lang="sv-SE" dirty="0" err="1" smtClean="0"/>
              <a:t>nat</a:t>
            </a:r>
            <a:r>
              <a:rPr lang="sv-SE" dirty="0" smtClean="0"/>
              <a:t> ansvar: Kommunförbundet Västernorrland</a:t>
            </a:r>
          </a:p>
          <a:p>
            <a:r>
              <a:rPr lang="sv-SE" dirty="0" smtClean="0"/>
              <a:t>Projektledare Lotta Brändström</a:t>
            </a:r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7E6C883-97A7-8E45-B86D-28F8767FB053}" type="slidenum">
              <a:rPr kumimoji="0" lang="sv-S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sv-SE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9423427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marR="0" lvl="0" indent="-228600" algn="l" defTabSz="914400" rtl="0" eaLnBrk="1" fontAlgn="auto" latinLnBrk="0" hangingPunct="1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v-SE" sz="1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1D1D1D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Vi bygger från början, konceptet gäller men måste anpassas till målgruppen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v-SE" sz="1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1D1D1D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Vi ska ta tillvara erfarenheter från Barn och Unga så långt som möjligt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v-SE" sz="1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1D1D1D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Den pedagogiska utformningen är viktig för att nå ut 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v-SE" sz="1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1D1D1D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Vid målgrupp, vi behöver skapa igenkänningsfaktor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v-SE" sz="1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1D1D1D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Minimera administration för arbetsledare/chef där så är möjligt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v-SE" sz="1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1D1D1D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Göra avvägningar för att skapa genomförbarhet</a:t>
            </a:r>
          </a:p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E2F9E77-48BC-4DED-A48A-5219230BDEF6}" type="slidenum">
              <a:rPr kumimoji="0" lang="sv-S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sv-SE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3085041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fontAlgn="base"/>
            <a:r>
              <a:rPr lang="sv-SE" sz="1200" dirty="0" smtClean="0">
                <a:ea typeface="Source Sans Pro"/>
              </a:rPr>
              <a:t>Målgruppen är medarbetare som ger brukarnära stödinsatser i utförarverksamhet, med utgångspunkt från de </a:t>
            </a:r>
            <a:r>
              <a:rPr lang="sv-SE" sz="1200" dirty="0" smtClean="0">
                <a:effectLst/>
                <a:ea typeface="Source Sans Pro"/>
                <a:cs typeface="Times New Roman"/>
              </a:rPr>
              <a:t>tillämpningsområden som nämns i Socialstyrelsens allmänna råd</a:t>
            </a:r>
            <a:r>
              <a:rPr lang="sv-SE" sz="1200" dirty="0" smtClean="0">
                <a:effectLst/>
                <a:ea typeface="Calibri" panose="020F0502020204030204" pitchFamily="34" charset="0"/>
              </a:rPr>
              <a:t> (</a:t>
            </a:r>
            <a:r>
              <a:rPr lang="sv-SE" sz="1200" dirty="0" smtClean="0">
                <a:ea typeface="Calibri" panose="020F0502020204030204" pitchFamily="34" charset="0"/>
              </a:rPr>
              <a:t>SOSFS 2014:2)</a:t>
            </a:r>
            <a:r>
              <a:rPr lang="sv-SE" sz="1200" dirty="0" smtClean="0">
                <a:ea typeface="Source Sans Pro"/>
                <a:cs typeface="Times New Roman"/>
              </a:rPr>
              <a:t>.</a:t>
            </a:r>
            <a:endParaRPr lang="sv-SE" sz="1200" dirty="0" smtClean="0">
              <a:effectLst/>
              <a:ea typeface="Source Sans Pro"/>
              <a:cs typeface="Times New Roman"/>
            </a:endParaRPr>
          </a:p>
          <a:p>
            <a:pPr fontAlgn="base">
              <a:lnSpc>
                <a:spcPct val="100000"/>
              </a:lnSpc>
            </a:pPr>
            <a:r>
              <a:rPr lang="sv-SE" sz="1200" dirty="0" smtClean="0">
                <a:ea typeface="Source Sans Pro" panose="020B0503030403020204" pitchFamily="34" charset="0"/>
                <a:cs typeface="Times New Roman" panose="02020603050405020304" pitchFamily="18" charset="0"/>
              </a:rPr>
              <a:t>Arbetsledare och chefer för dessa medarbetare ingår i målgruppen.</a:t>
            </a:r>
          </a:p>
          <a:p>
            <a:pPr fontAlgn="base">
              <a:lnSpc>
                <a:spcPct val="100000"/>
              </a:lnSpc>
            </a:pPr>
            <a:r>
              <a:rPr lang="sv-SE" sz="1200" dirty="0" smtClean="0">
                <a:effectLst/>
                <a:ea typeface="Calibri" panose="020F0502020204030204" pitchFamily="34" charset="0"/>
              </a:rPr>
              <a:t>Innehållet i Yrkesresan bygger på att den som tar del av kurserna har en grundläggande utbildning enligt Socialstyrelsens allmänna råd (</a:t>
            </a:r>
            <a:r>
              <a:rPr lang="sv-SE" sz="1200" dirty="0" smtClean="0">
                <a:ea typeface="Calibri" panose="020F0502020204030204" pitchFamily="34" charset="0"/>
              </a:rPr>
              <a:t>SOSFS 2014:2</a:t>
            </a:r>
            <a:r>
              <a:rPr lang="sv-SE" sz="1200" dirty="0" smtClean="0">
                <a:effectLst/>
                <a:ea typeface="Calibri" panose="020F0502020204030204" pitchFamily="34" charset="0"/>
              </a:rPr>
              <a:t>) och ska därför ses som ett komplement till relevant grundutbildning.</a:t>
            </a:r>
            <a:endParaRPr lang="sv-SE" sz="1200" dirty="0" smtClean="0">
              <a:effectLst/>
              <a:ea typeface="Calibri" panose="020F0502020204030204" pitchFamily="34" charset="0"/>
              <a:cs typeface="Calibri"/>
            </a:endParaRPr>
          </a:p>
          <a:p>
            <a:pPr fontAlgn="base">
              <a:lnSpc>
                <a:spcPct val="100000"/>
              </a:lnSpc>
            </a:pPr>
            <a:r>
              <a:rPr lang="sv-SE" sz="1200" dirty="0" smtClean="0">
                <a:effectLst/>
                <a:ea typeface="Calibri" panose="020F0502020204030204" pitchFamily="34" charset="0"/>
              </a:rPr>
              <a:t>Mottagande kommuner beslutar dock själva om medarbetare utan relevant grundutbildning ska erbjudas </a:t>
            </a:r>
            <a:r>
              <a:rPr lang="sv-SE" sz="1200" dirty="0" err="1" smtClean="0">
                <a:effectLst/>
                <a:ea typeface="Calibri" panose="020F0502020204030204" pitchFamily="34" charset="0"/>
              </a:rPr>
              <a:t>Yrkesresans</a:t>
            </a:r>
            <a:r>
              <a:rPr lang="sv-SE" sz="1200" dirty="0" smtClean="0">
                <a:effectLst/>
                <a:ea typeface="Calibri" panose="020F0502020204030204" pitchFamily="34" charset="0"/>
              </a:rPr>
              <a:t> kursutbud. </a:t>
            </a:r>
            <a:endParaRPr lang="en-US" sz="1200" dirty="0" smtClean="0">
              <a:ea typeface="Source Sans Pro" panose="020B0503030403020204" pitchFamily="34" charset="0"/>
            </a:endParaRPr>
          </a:p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4352AE1-D182-452E-9986-D5F939BAF6A9}" type="slidenum">
              <a:rPr kumimoji="0" lang="sv-S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sv-SE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6567355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 smtClean="0"/>
              <a:t>Varje medarbetare har ett eget konto till </a:t>
            </a:r>
            <a:r>
              <a:rPr lang="sv-SE" dirty="0" err="1" smtClean="0"/>
              <a:t>Yrkesresans</a:t>
            </a:r>
            <a:r>
              <a:rPr lang="sv-SE" dirty="0" smtClean="0"/>
              <a:t> </a:t>
            </a:r>
            <a:r>
              <a:rPr lang="sv-SE" dirty="0" err="1" smtClean="0"/>
              <a:t>lärplattform</a:t>
            </a:r>
            <a:r>
              <a:rPr lang="sv-SE" dirty="0" smtClean="0"/>
              <a:t>.</a:t>
            </a:r>
          </a:p>
          <a:p>
            <a:pPr marL="0" indent="0">
              <a:buNone/>
            </a:pPr>
            <a:endParaRPr lang="sv-SE" dirty="0" smtClean="0"/>
          </a:p>
          <a:p>
            <a:r>
              <a:rPr lang="sv-SE" dirty="0" smtClean="0"/>
              <a:t>Konto skapas av medarbetaren själv i den egna kommunen.</a:t>
            </a:r>
          </a:p>
          <a:p>
            <a:pPr marL="0" indent="0">
              <a:buNone/>
            </a:pPr>
            <a:endParaRPr lang="sv-SE" dirty="0" smtClean="0"/>
          </a:p>
          <a:p>
            <a:r>
              <a:rPr lang="sv-SE" dirty="0" smtClean="0"/>
              <a:t>Via </a:t>
            </a:r>
            <a:r>
              <a:rPr lang="sv-SE" dirty="0" err="1" smtClean="0"/>
              <a:t>lärplattformen</a:t>
            </a:r>
            <a:r>
              <a:rPr lang="sv-SE" dirty="0" smtClean="0"/>
              <a:t> nås innehållet = kurserna.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75F349C-F894-48F5-80E1-CE68E0D83CF9}" type="slidenum">
              <a:rPr kumimoji="0" lang="sv-S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sv-SE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3828710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sv-SE" sz="1200" dirty="0">
              <a:solidFill>
                <a:schemeClr val="tx1"/>
              </a:solidFill>
            </a:endParaRP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75F349C-F894-48F5-80E1-CE68E0D83CF9}" type="slidenum">
              <a:rPr kumimoji="0" lang="sv-S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sv-SE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9283969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 algn="l">
              <a:buFont typeface="Arial" panose="020B0604020202020204" pitchFamily="34" charset="0"/>
              <a:buChar char="•"/>
            </a:pPr>
            <a:endParaRPr lang="sv-SE" sz="1200" dirty="0">
              <a:solidFill>
                <a:schemeClr val="tx1"/>
              </a:solidFill>
            </a:endParaRP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75F349C-F894-48F5-80E1-CE68E0D83CF9}" type="slidenum">
              <a:rPr kumimoji="0" lang="sv-S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sv-SE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4655961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sv-SE" sz="1200" dirty="0">
                <a:solidFill>
                  <a:schemeClr val="tx1"/>
                </a:solidFill>
              </a:rPr>
              <a:t>Tittar vi på de övriga tänkta kurserna i steg Bas så bygger de alltså vidare på avsnitten i Introduktionskursen.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sv-SE" sz="1200" dirty="0">
                <a:solidFill>
                  <a:schemeClr val="tx1"/>
                </a:solidFill>
              </a:rPr>
              <a:t>Kurserna beskrivs utifrån övergripande </a:t>
            </a:r>
            <a:r>
              <a:rPr lang="sv-SE" sz="1200" b="1" dirty="0">
                <a:solidFill>
                  <a:schemeClr val="tx1"/>
                </a:solidFill>
              </a:rPr>
              <a:t>ämnesinnehåll </a:t>
            </a:r>
            <a:r>
              <a:rPr lang="sv-SE" sz="1200" b="0" dirty="0">
                <a:solidFill>
                  <a:schemeClr val="tx1"/>
                </a:solidFill>
              </a:rPr>
              <a:t>är således inte namn på kurserna.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sv-SE" sz="1200" dirty="0">
                <a:solidFill>
                  <a:schemeClr val="tx1"/>
                </a:solidFill>
              </a:rPr>
              <a:t>För kurser i bassteget ska ett formulär finnas som stöd för närmsta chef att verifiera kunskap för medarbetaren om denna ej ska gå någon av kurserna i bassteget (exempel stödpedagoger kurs 5 vilken är tänkt att handla om tydliggörande pedagogik). Gäller främst för medarbetare som vid lansering arbetat längre än två år i yrket.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sv-SE" sz="1200" dirty="0">
                <a:solidFill>
                  <a:schemeClr val="tx1"/>
                </a:solidFill>
              </a:rPr>
              <a:t>För att skapa igenkänningsfaktor är tanken att fallbeskrivningar ska användas som pedagogisk utgångspunkt.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75F349C-F894-48F5-80E1-CE68E0D83CF9}" type="slidenum">
              <a:rPr kumimoji="0" lang="sv-S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sv-SE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5235878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75F349C-F894-48F5-80E1-CE68E0D83CF9}" type="slidenum">
              <a:rPr kumimoji="0" lang="sv-S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sv-SE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8380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1524000" y="410701"/>
            <a:ext cx="9144000" cy="3241878"/>
          </a:xfrm>
        </p:spPr>
        <p:txBody>
          <a:bodyPr anchor="b"/>
          <a:lstStyle>
            <a:lvl1pPr algn="ctr">
              <a:defRPr sz="6000" b="1"/>
            </a:lvl1pPr>
          </a:lstStyle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524000" y="3838575"/>
            <a:ext cx="9144000" cy="1790699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smtClean="0"/>
              <a:t>Klicka här för att ändra format på underrubrik i bakgrunden</a:t>
            </a:r>
            <a:endParaRPr lang="sv-SE" dirty="0" smtClean="0"/>
          </a:p>
        </p:txBody>
      </p:sp>
      <p:cxnSp>
        <p:nvCxnSpPr>
          <p:cNvPr id="13" name="Rak 12"/>
          <p:cNvCxnSpPr/>
          <p:nvPr userDrawn="1"/>
        </p:nvCxnSpPr>
        <p:spPr>
          <a:xfrm>
            <a:off x="1524000" y="3710861"/>
            <a:ext cx="91440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7" name="Bildobjekt 1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65307" y="390071"/>
            <a:ext cx="1016146" cy="969723"/>
          </a:xfrm>
          <a:prstGeom prst="rect">
            <a:avLst/>
          </a:prstGeom>
        </p:spPr>
      </p:pic>
      <p:sp>
        <p:nvSpPr>
          <p:cNvPr id="11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410547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tx1"/>
                </a:solidFill>
              </a:defRPr>
            </a:lvl1pPr>
          </a:lstStyle>
          <a:p>
            <a:fld id="{FC5DA319-72F1-4F70-9BE7-0CBB4F12E5D2}" type="datetime1">
              <a:rPr lang="sv-SE" smtClean="0"/>
              <a:t>2023-04-21</a:t>
            </a:fld>
            <a:endParaRPr lang="sv-SE" dirty="0"/>
          </a:p>
        </p:txBody>
      </p:sp>
      <p:sp>
        <p:nvSpPr>
          <p:cNvPr id="12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3579845" y="6356350"/>
            <a:ext cx="5032310" cy="492876"/>
          </a:xfrm>
        </p:spPr>
        <p:txBody>
          <a:bodyPr/>
          <a:lstStyle>
            <a:lvl1pPr>
              <a:defRPr sz="1050">
                <a:solidFill>
                  <a:schemeClr val="tx1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14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9038253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tx1"/>
                </a:solidFill>
              </a:defRPr>
            </a:lvl1pPr>
          </a:lstStyle>
          <a:p>
            <a:fld id="{130DDE8C-17E0-4539-9C15-C1E9D231907F}" type="slidenum">
              <a:rPr lang="sv-SE" smtClean="0"/>
              <a:pPr/>
              <a:t>‹#›</a:t>
            </a:fld>
            <a:endParaRPr lang="sv-SE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3017858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npassad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5DCFDC6-EA9D-4EAF-BB5C-EEF9F078C0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9ED11953-F5E1-4385-B1DF-BF666A846F3E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838200" y="2170766"/>
            <a:ext cx="6724650" cy="299085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</p:spTree>
    <p:extLst>
      <p:ext uri="{BB962C8B-B14F-4D97-AF65-F5344CB8AC3E}">
        <p14:creationId xmlns:p14="http://schemas.microsoft.com/office/powerpoint/2010/main" val="36462020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BE5EE17-2A13-4BD1-8FB0-48FE724240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</p:spTree>
    <p:extLst>
      <p:ext uri="{BB962C8B-B14F-4D97-AF65-F5344CB8AC3E}">
        <p14:creationId xmlns:p14="http://schemas.microsoft.com/office/powerpoint/2010/main" val="329812800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4216410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49079D0-F8FC-4779-AFD6-D7DDEFD20F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65675"/>
            <a:ext cx="10515600" cy="1222123"/>
          </a:xfrm>
        </p:spPr>
        <p:txBody>
          <a:bodyPr>
            <a:normAutofit/>
          </a:bodyPr>
          <a:lstStyle>
            <a:lvl1pPr>
              <a:defRPr sz="3600">
                <a:solidFill>
                  <a:schemeClr val="tx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BB43C980-9C72-45C2-86D7-F9DEB48BC4E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2367185"/>
            <a:ext cx="5181600" cy="3638862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91A0E263-E739-4CC4-8A25-9228B94E600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2367185"/>
            <a:ext cx="5181600" cy="3638862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</p:spTree>
    <p:extLst>
      <p:ext uri="{BB962C8B-B14F-4D97-AF65-F5344CB8AC3E}">
        <p14:creationId xmlns:p14="http://schemas.microsoft.com/office/powerpoint/2010/main" val="142320953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en sp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E0AF28C-8609-48A2-A6F4-B45F48EB76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4000" y="680400"/>
            <a:ext cx="7527600" cy="1011600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9ED90627-0E78-4388-878B-1EF073F0E7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4000" y="1837853"/>
            <a:ext cx="10515600" cy="466960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</p:spTree>
    <p:extLst>
      <p:ext uri="{BB962C8B-B14F-4D97-AF65-F5344CB8AC3E}">
        <p14:creationId xmlns:p14="http://schemas.microsoft.com/office/powerpoint/2010/main" val="94253684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npassad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5DCFDC6-EA9D-4EAF-BB5C-EEF9F078C0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9ED11953-F5E1-4385-B1DF-BF666A846F3E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838200" y="2170766"/>
            <a:ext cx="6724650" cy="299085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</p:spTree>
    <p:extLst>
      <p:ext uri="{BB962C8B-B14F-4D97-AF65-F5344CB8AC3E}">
        <p14:creationId xmlns:p14="http://schemas.microsoft.com/office/powerpoint/2010/main" val="19799948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ktangel 7"/>
          <p:cNvSpPr/>
          <p:nvPr userDrawn="1"/>
        </p:nvSpPr>
        <p:spPr>
          <a:xfrm>
            <a:off x="1" y="6356351"/>
            <a:ext cx="12192000" cy="501649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10548" y="365126"/>
            <a:ext cx="10619402" cy="1210581"/>
          </a:xfrm>
        </p:spPr>
        <p:txBody>
          <a:bodyPr/>
          <a:lstStyle>
            <a:lvl1pPr>
              <a:defRPr b="1">
                <a:solidFill>
                  <a:schemeClr val="tx2"/>
                </a:solidFill>
              </a:defRPr>
            </a:lvl1pPr>
          </a:lstStyle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410547" y="1825625"/>
            <a:ext cx="11370906" cy="4351337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410547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A36EF070-D4A1-4BBC-95E2-C540A084EC01}" type="datetime1">
              <a:rPr lang="sv-SE" smtClean="0"/>
              <a:t>2023-04-21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3579845" y="6356350"/>
            <a:ext cx="503231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9038253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130DDE8C-17E0-4539-9C15-C1E9D231907F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14" name="Rektangel 13"/>
          <p:cNvSpPr/>
          <p:nvPr userDrawn="1"/>
        </p:nvSpPr>
        <p:spPr>
          <a:xfrm>
            <a:off x="11133574" y="365125"/>
            <a:ext cx="1058427" cy="75526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sv-SE"/>
          </a:p>
        </p:txBody>
      </p:sp>
      <p:pic>
        <p:nvPicPr>
          <p:cNvPr id="15" name="Bildobjekt 1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7411" y="478140"/>
            <a:ext cx="544042" cy="5191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823791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10547" y="1709738"/>
            <a:ext cx="11358206" cy="2852737"/>
          </a:xfrm>
        </p:spPr>
        <p:txBody>
          <a:bodyPr anchor="b"/>
          <a:lstStyle>
            <a:lvl1pPr>
              <a:defRPr sz="6000" b="1">
                <a:solidFill>
                  <a:schemeClr val="tx2"/>
                </a:solidFill>
              </a:defRPr>
            </a:lvl1pPr>
          </a:lstStyle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10547" y="4589463"/>
            <a:ext cx="11358206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11" name="Rektangel 10"/>
          <p:cNvSpPr/>
          <p:nvPr userDrawn="1"/>
        </p:nvSpPr>
        <p:spPr>
          <a:xfrm>
            <a:off x="1" y="6356350"/>
            <a:ext cx="12192000" cy="50165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2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410547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D775DD86-983D-4097-A028-87EAC6BF841B}" type="datetime1">
              <a:rPr lang="sv-SE" smtClean="0"/>
              <a:t>2023-04-21</a:t>
            </a:fld>
            <a:endParaRPr lang="sv-SE" dirty="0"/>
          </a:p>
        </p:txBody>
      </p:sp>
      <p:sp>
        <p:nvSpPr>
          <p:cNvPr id="13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3579845" y="6356350"/>
            <a:ext cx="503231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14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9038253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130DDE8C-17E0-4539-9C15-C1E9D231907F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10" name="Rektangel 9"/>
          <p:cNvSpPr/>
          <p:nvPr userDrawn="1"/>
        </p:nvSpPr>
        <p:spPr>
          <a:xfrm>
            <a:off x="11133574" y="365125"/>
            <a:ext cx="1058427" cy="75526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sv-SE"/>
          </a:p>
        </p:txBody>
      </p:sp>
      <p:pic>
        <p:nvPicPr>
          <p:cNvPr id="17" name="Bildobjekt 1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7411" y="478140"/>
            <a:ext cx="544042" cy="5191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805156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10548" y="365125"/>
            <a:ext cx="10603074" cy="1206500"/>
          </a:xfrm>
        </p:spPr>
        <p:txBody>
          <a:bodyPr/>
          <a:lstStyle>
            <a:lvl1pPr>
              <a:defRPr b="1">
                <a:solidFill>
                  <a:schemeClr val="tx2"/>
                </a:solidFill>
              </a:defRPr>
            </a:lvl1pPr>
          </a:lstStyle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410547" y="1825625"/>
            <a:ext cx="5609253" cy="4351338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6172199" y="1825625"/>
            <a:ext cx="5609253" cy="4351338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 dirty="0"/>
          </a:p>
        </p:txBody>
      </p:sp>
      <p:sp>
        <p:nvSpPr>
          <p:cNvPr id="12" name="Rektangel 11"/>
          <p:cNvSpPr/>
          <p:nvPr userDrawn="1"/>
        </p:nvSpPr>
        <p:spPr>
          <a:xfrm>
            <a:off x="1" y="6356351"/>
            <a:ext cx="12192000" cy="50165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3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410547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21684484-201B-44CD-9746-00FED4EFCD5B}" type="datetime1">
              <a:rPr lang="sv-SE" smtClean="0"/>
              <a:t>2023-04-21</a:t>
            </a:fld>
            <a:endParaRPr lang="sv-SE" dirty="0"/>
          </a:p>
        </p:txBody>
      </p:sp>
      <p:sp>
        <p:nvSpPr>
          <p:cNvPr id="14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3579845" y="6356350"/>
            <a:ext cx="503231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15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9038253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130DDE8C-17E0-4539-9C15-C1E9D231907F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11" name="Rektangel 10"/>
          <p:cNvSpPr/>
          <p:nvPr userDrawn="1"/>
        </p:nvSpPr>
        <p:spPr>
          <a:xfrm>
            <a:off x="11133574" y="365125"/>
            <a:ext cx="1058427" cy="75526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sv-SE"/>
          </a:p>
        </p:txBody>
      </p:sp>
      <p:pic>
        <p:nvPicPr>
          <p:cNvPr id="18" name="Bildobjekt 1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7411" y="478140"/>
            <a:ext cx="544042" cy="5191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277171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10548" y="365125"/>
            <a:ext cx="10619402" cy="1235075"/>
          </a:xfrm>
        </p:spPr>
        <p:txBody>
          <a:bodyPr/>
          <a:lstStyle>
            <a:lvl1pPr>
              <a:defRPr b="1">
                <a:solidFill>
                  <a:schemeClr val="tx2"/>
                </a:solidFill>
              </a:defRPr>
            </a:lvl1pPr>
          </a:lstStyle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10548" y="1690687"/>
            <a:ext cx="5587028" cy="81438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10548" y="2505075"/>
            <a:ext cx="5587028" cy="3684588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6172200" y="1690687"/>
            <a:ext cx="5609252" cy="81438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6172199" y="2505075"/>
            <a:ext cx="5609253" cy="3684588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14" name="Rektangel 13"/>
          <p:cNvSpPr/>
          <p:nvPr userDrawn="1"/>
        </p:nvSpPr>
        <p:spPr>
          <a:xfrm>
            <a:off x="1" y="6356351"/>
            <a:ext cx="12192000" cy="50165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5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410547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33C59008-A271-48C6-B77D-A5EBCC61C08A}" type="datetime1">
              <a:rPr lang="sv-SE" smtClean="0"/>
              <a:t>2023-04-21</a:t>
            </a:fld>
            <a:endParaRPr lang="sv-SE" dirty="0"/>
          </a:p>
        </p:txBody>
      </p:sp>
      <p:sp>
        <p:nvSpPr>
          <p:cNvPr id="16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3579845" y="6356350"/>
            <a:ext cx="503231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17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9038253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130DDE8C-17E0-4539-9C15-C1E9D231907F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13" name="Rektangel 12"/>
          <p:cNvSpPr/>
          <p:nvPr userDrawn="1"/>
        </p:nvSpPr>
        <p:spPr>
          <a:xfrm>
            <a:off x="11133574" y="365125"/>
            <a:ext cx="1058427" cy="75526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sv-SE"/>
          </a:p>
        </p:txBody>
      </p:sp>
      <p:pic>
        <p:nvPicPr>
          <p:cNvPr id="20" name="Bildobjekt 1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7411" y="478140"/>
            <a:ext cx="544042" cy="5191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04973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10547" y="365126"/>
            <a:ext cx="10611239" cy="1216024"/>
          </a:xfrm>
        </p:spPr>
        <p:txBody>
          <a:bodyPr/>
          <a:lstStyle>
            <a:lvl1pPr>
              <a:defRPr b="1">
                <a:solidFill>
                  <a:schemeClr val="tx2"/>
                </a:solidFill>
              </a:defRPr>
            </a:lvl1pPr>
          </a:lstStyle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10" name="Rektangel 9"/>
          <p:cNvSpPr/>
          <p:nvPr userDrawn="1"/>
        </p:nvSpPr>
        <p:spPr>
          <a:xfrm>
            <a:off x="1" y="6356351"/>
            <a:ext cx="12192000" cy="50165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1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410547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D0905C11-AE40-4DD3-B577-1575C80BAAED}" type="datetime1">
              <a:rPr lang="sv-SE" smtClean="0"/>
              <a:t>2023-04-21</a:t>
            </a:fld>
            <a:endParaRPr lang="sv-SE" dirty="0"/>
          </a:p>
        </p:txBody>
      </p:sp>
      <p:sp>
        <p:nvSpPr>
          <p:cNvPr id="12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3579845" y="6356350"/>
            <a:ext cx="503231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13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9038253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130DDE8C-17E0-4539-9C15-C1E9D231907F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9" name="Rektangel 8"/>
          <p:cNvSpPr/>
          <p:nvPr userDrawn="1"/>
        </p:nvSpPr>
        <p:spPr>
          <a:xfrm>
            <a:off x="11133574" y="365125"/>
            <a:ext cx="1058427" cy="75526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sv-SE"/>
          </a:p>
        </p:txBody>
      </p:sp>
      <p:pic>
        <p:nvPicPr>
          <p:cNvPr id="16" name="Bildobjekt 1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7411" y="478140"/>
            <a:ext cx="544042" cy="5191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839982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ktangel 8"/>
          <p:cNvSpPr/>
          <p:nvPr userDrawn="1"/>
        </p:nvSpPr>
        <p:spPr>
          <a:xfrm>
            <a:off x="1" y="6356350"/>
            <a:ext cx="12192000" cy="50165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0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410547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B4152674-6AB9-4668-8AED-4226128661A6}" type="datetime1">
              <a:rPr lang="sv-SE" smtClean="0"/>
              <a:t>2023-04-21</a:t>
            </a:fld>
            <a:endParaRPr lang="sv-SE" dirty="0"/>
          </a:p>
        </p:txBody>
      </p:sp>
      <p:sp>
        <p:nvSpPr>
          <p:cNvPr id="11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3579845" y="6356350"/>
            <a:ext cx="503231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12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9038253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130DDE8C-17E0-4539-9C15-C1E9D231907F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8" name="Rektangel 7"/>
          <p:cNvSpPr/>
          <p:nvPr userDrawn="1"/>
        </p:nvSpPr>
        <p:spPr>
          <a:xfrm>
            <a:off x="11133574" y="365125"/>
            <a:ext cx="1058427" cy="75526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sv-SE"/>
          </a:p>
        </p:txBody>
      </p:sp>
      <p:pic>
        <p:nvPicPr>
          <p:cNvPr id="15" name="Bildobjekt 1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7411" y="478140"/>
            <a:ext cx="544042" cy="5191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506200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10548" y="457200"/>
            <a:ext cx="4361478" cy="1600200"/>
          </a:xfrm>
        </p:spPr>
        <p:txBody>
          <a:bodyPr anchor="b"/>
          <a:lstStyle>
            <a:lvl1pPr>
              <a:defRPr sz="3200" b="1">
                <a:solidFill>
                  <a:schemeClr val="tx2"/>
                </a:solidFill>
              </a:defRPr>
            </a:lvl1pPr>
          </a:lstStyle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5183188" y="1085851"/>
            <a:ext cx="5675312" cy="5019674"/>
          </a:xfrm>
        </p:spPr>
        <p:txBody>
          <a:bodyPr/>
          <a:lstStyle>
            <a:lvl1pPr>
              <a:defRPr sz="3200" b="1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 dirty="0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410548" y="2057401"/>
            <a:ext cx="4361478" cy="404812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12" name="Rektangel 11"/>
          <p:cNvSpPr/>
          <p:nvPr userDrawn="1"/>
        </p:nvSpPr>
        <p:spPr>
          <a:xfrm>
            <a:off x="1" y="6356351"/>
            <a:ext cx="12192000" cy="50165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3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410547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6401B1E7-2B4C-4E93-9B83-9D444BAB3785}" type="datetime1">
              <a:rPr lang="sv-SE" smtClean="0"/>
              <a:t>2023-04-21</a:t>
            </a:fld>
            <a:endParaRPr lang="sv-SE" dirty="0"/>
          </a:p>
        </p:txBody>
      </p:sp>
      <p:sp>
        <p:nvSpPr>
          <p:cNvPr id="14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3579845" y="6356350"/>
            <a:ext cx="503231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15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9038253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130DDE8C-17E0-4539-9C15-C1E9D231907F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11" name="Rektangel 10"/>
          <p:cNvSpPr/>
          <p:nvPr userDrawn="1"/>
        </p:nvSpPr>
        <p:spPr>
          <a:xfrm>
            <a:off x="11133574" y="365125"/>
            <a:ext cx="1058427" cy="75526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sv-SE"/>
          </a:p>
        </p:txBody>
      </p:sp>
      <p:pic>
        <p:nvPicPr>
          <p:cNvPr id="18" name="Bildobjekt 1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7411" y="478140"/>
            <a:ext cx="544042" cy="5191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835475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10548" y="457200"/>
            <a:ext cx="4361478" cy="1600200"/>
          </a:xfrm>
        </p:spPr>
        <p:txBody>
          <a:bodyPr anchor="b"/>
          <a:lstStyle>
            <a:lvl1pPr>
              <a:defRPr sz="3200" b="1">
                <a:solidFill>
                  <a:schemeClr val="tx2"/>
                </a:solidFill>
              </a:defRPr>
            </a:lvl1pPr>
          </a:lstStyle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5183188" y="1085850"/>
            <a:ext cx="5658984" cy="5029200"/>
          </a:xfrm>
        </p:spPr>
        <p:txBody>
          <a:bodyPr/>
          <a:lstStyle>
            <a:lvl1pPr marL="0" indent="0">
              <a:buNone/>
              <a:defRPr sz="3200" b="1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v-SE" smtClean="0"/>
              <a:t>Klicka på ikonen för att lägga till en bild</a:t>
            </a:r>
            <a:endParaRPr lang="sv-SE" dirty="0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410548" y="2057400"/>
            <a:ext cx="4361478" cy="405023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12" name="Rektangel 11"/>
          <p:cNvSpPr/>
          <p:nvPr userDrawn="1"/>
        </p:nvSpPr>
        <p:spPr>
          <a:xfrm>
            <a:off x="1" y="6356351"/>
            <a:ext cx="12192000" cy="50165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3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410547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7037B5D3-587F-424B-B03D-31C4263C7226}" type="datetime1">
              <a:rPr lang="sv-SE" smtClean="0"/>
              <a:t>2023-04-21</a:t>
            </a:fld>
            <a:endParaRPr lang="sv-SE" dirty="0"/>
          </a:p>
        </p:txBody>
      </p:sp>
      <p:sp>
        <p:nvSpPr>
          <p:cNvPr id="14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3579845" y="6356350"/>
            <a:ext cx="503231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15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9038253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130DDE8C-17E0-4539-9C15-C1E9D231907F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11" name="Rektangel 10"/>
          <p:cNvSpPr/>
          <p:nvPr userDrawn="1"/>
        </p:nvSpPr>
        <p:spPr>
          <a:xfrm>
            <a:off x="11133574" y="365125"/>
            <a:ext cx="1058427" cy="75526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sv-SE"/>
          </a:p>
        </p:txBody>
      </p:sp>
      <p:pic>
        <p:nvPicPr>
          <p:cNvPr id="18" name="Bildobjekt 1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7411" y="478140"/>
            <a:ext cx="544042" cy="5191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520736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0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3.xml"/><Relationship Id="rId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1.xml"/><Relationship Id="rId5" Type="http://schemas.openxmlformats.org/officeDocument/2006/relationships/theme" Target="../theme/theme3.xml"/><Relationship Id="rId4" Type="http://schemas.openxmlformats.org/officeDocument/2006/relationships/slideLayout" Target="../slideLayouts/slideLayout14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1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6FF4FD-A897-495D-BDCD-BC1A3ECAF875}" type="datetime1">
              <a:rPr lang="sv-SE" smtClean="0"/>
              <a:t>2023-04-21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0DDE8C-17E0-4539-9C15-C1E9D231907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0692006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93" r:id="rId1"/>
    <p:sldLayoutId id="2147484094" r:id="rId2"/>
    <p:sldLayoutId id="2147484095" r:id="rId3"/>
    <p:sldLayoutId id="2147484096" r:id="rId4"/>
    <p:sldLayoutId id="2147484097" r:id="rId5"/>
    <p:sldLayoutId id="2147484098" r:id="rId6"/>
    <p:sldLayoutId id="2147484099" r:id="rId7"/>
    <p:sldLayoutId id="2147484100" r:id="rId8"/>
    <p:sldLayoutId id="2147484101" r:id="rId9"/>
  </p:sldLayoutIdLst>
  <p:timing>
    <p:tnLst>
      <p:par>
        <p:cTn id="1" dur="indefinite" restart="never" nodeType="tmRoot"/>
      </p:par>
    </p:tnLst>
  </p:timing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BFA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Bildobjekt 4">
            <a:extLst>
              <a:ext uri="{FF2B5EF4-FFF2-40B4-BE49-F238E27FC236}">
                <a16:creationId xmlns:a16="http://schemas.microsoft.com/office/drawing/2014/main" id="{C7B93FA4-B489-4C08-8340-8C01430FE0E6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" y="1"/>
            <a:ext cx="12191997" cy="6857999"/>
          </a:xfrm>
          <a:prstGeom prst="rect">
            <a:avLst/>
          </a:prstGeom>
        </p:spPr>
      </p:pic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AA19CE69-7566-4D4E-AA5A-E093FA4BAC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81037"/>
            <a:ext cx="9553486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 dirty="0"/>
              <a:t>Startsida – Rubrik skrivs här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2D154055-DE17-4BC5-B2B0-41D367D3BC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2141537"/>
            <a:ext cx="6519729" cy="369524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8" name="textruta 7">
            <a:extLst>
              <a:ext uri="{FF2B5EF4-FFF2-40B4-BE49-F238E27FC236}">
                <a16:creationId xmlns:a16="http://schemas.microsoft.com/office/drawing/2014/main" id="{9EC8B9E8-7A72-45EF-9195-255FC4D31CF2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 txBox="1"/>
          <p:nvPr userDrawn="1"/>
        </p:nvSpPr>
        <p:spPr>
          <a:xfrm>
            <a:off x="10405173" y="244105"/>
            <a:ext cx="1714499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100" spc="20" baseline="0" dirty="0">
                <a:latin typeface="+mj-lt"/>
                <a:ea typeface="Source Sans Pro" panose="020B0503030403020204" pitchFamily="34" charset="0"/>
              </a:rPr>
              <a:t>Yrkesresan</a:t>
            </a:r>
          </a:p>
        </p:txBody>
      </p:sp>
    </p:spTree>
    <p:extLst>
      <p:ext uri="{BB962C8B-B14F-4D97-AF65-F5344CB8AC3E}">
        <p14:creationId xmlns:p14="http://schemas.microsoft.com/office/powerpoint/2010/main" val="21977772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103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rgbClr val="315B4A"/>
          </a:solidFill>
          <a:latin typeface="Source Sans Pro" panose="020B050303040302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BFA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AA19CE69-7566-4D4E-AA5A-E093FA4BAC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9553486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Startsida – Rubrik skrivs här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2D154055-DE17-4BC5-B2B0-41D367D3BC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textruta 4">
            <a:extLst>
              <a:ext uri="{FF2B5EF4-FFF2-40B4-BE49-F238E27FC236}">
                <a16:creationId xmlns:a16="http://schemas.microsoft.com/office/drawing/2014/main" id="{194B4721-751B-4742-AC76-00D6BCA68FB5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 txBox="1"/>
          <p:nvPr userDrawn="1"/>
        </p:nvSpPr>
        <p:spPr>
          <a:xfrm>
            <a:off x="10405173" y="250242"/>
            <a:ext cx="1714499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100" spc="20" baseline="0">
                <a:latin typeface="+mj-lt"/>
                <a:ea typeface="Source Sans Pro" panose="020B0503030403020204" pitchFamily="34" charset="0"/>
              </a:rPr>
              <a:t>Yrkesresan</a:t>
            </a:r>
          </a:p>
        </p:txBody>
      </p:sp>
    </p:spTree>
    <p:extLst>
      <p:ext uri="{BB962C8B-B14F-4D97-AF65-F5344CB8AC3E}">
        <p14:creationId xmlns:p14="http://schemas.microsoft.com/office/powerpoint/2010/main" val="37977479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105" r:id="rId1"/>
    <p:sldLayoutId id="2147484106" r:id="rId2"/>
    <p:sldLayoutId id="2147484107" r:id="rId3"/>
    <p:sldLayoutId id="2147484108" r:id="rId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rgbClr val="315B4A"/>
          </a:solidFill>
          <a:latin typeface="Source Sans Pro" panose="020B070303040302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BFA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Bildobjekt 4">
            <a:extLst>
              <a:ext uri="{FF2B5EF4-FFF2-40B4-BE49-F238E27FC236}">
                <a16:creationId xmlns:a16="http://schemas.microsoft.com/office/drawing/2014/main" id="{C7B93FA4-B489-4C08-8340-8C01430FE0E6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" y="1"/>
            <a:ext cx="12191997" cy="6857999"/>
          </a:xfrm>
          <a:prstGeom prst="rect">
            <a:avLst/>
          </a:prstGeom>
        </p:spPr>
      </p:pic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AA19CE69-7566-4D4E-AA5A-E093FA4BAC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81037"/>
            <a:ext cx="9553486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Startsida – Rubrik skrivs här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2D154055-DE17-4BC5-B2B0-41D367D3BC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2141537"/>
            <a:ext cx="6519729" cy="369524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8" name="textruta 7">
            <a:extLst>
              <a:ext uri="{FF2B5EF4-FFF2-40B4-BE49-F238E27FC236}">
                <a16:creationId xmlns:a16="http://schemas.microsoft.com/office/drawing/2014/main" id="{9EC8B9E8-7A72-45EF-9195-255FC4D31CF2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 txBox="1"/>
          <p:nvPr userDrawn="1"/>
        </p:nvSpPr>
        <p:spPr>
          <a:xfrm>
            <a:off x="10405173" y="244105"/>
            <a:ext cx="1714499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100" spc="20" baseline="0">
                <a:latin typeface="+mj-lt"/>
                <a:ea typeface="Source Sans Pro" panose="020B0503030403020204" pitchFamily="34" charset="0"/>
              </a:rPr>
              <a:t>Yrkesresan</a:t>
            </a:r>
          </a:p>
        </p:txBody>
      </p:sp>
    </p:spTree>
    <p:extLst>
      <p:ext uri="{BB962C8B-B14F-4D97-AF65-F5344CB8AC3E}">
        <p14:creationId xmlns:p14="http://schemas.microsoft.com/office/powerpoint/2010/main" val="13014073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110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rgbClr val="315B4A"/>
          </a:solidFill>
          <a:latin typeface="Source Sans Pro" panose="020B050303040302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1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Relationship Id="rId9" Type="http://schemas.openxmlformats.org/officeDocument/2006/relationships/image" Target="../media/image32.sv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4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4.xml"/><Relationship Id="rId4" Type="http://schemas.openxmlformats.org/officeDocument/2006/relationships/image" Target="../media/image42.sv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4.xml"/><Relationship Id="rId6" Type="http://schemas.openxmlformats.org/officeDocument/2006/relationships/image" Target="../media/image46.svg"/><Relationship Id="rId5" Type="http://schemas.openxmlformats.org/officeDocument/2006/relationships/image" Target="../media/image8.png"/><Relationship Id="rId4" Type="http://schemas.openxmlformats.org/officeDocument/2006/relationships/image" Target="../media/image44.sv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sv-SE" sz="4800" dirty="0" smtClean="0"/>
              <a:t>Information om </a:t>
            </a:r>
            <a:br>
              <a:rPr lang="sv-SE" sz="4800" dirty="0" smtClean="0"/>
            </a:br>
            <a:r>
              <a:rPr lang="sv-SE" sz="4800" dirty="0" smtClean="0"/>
              <a:t/>
            </a:r>
            <a:br>
              <a:rPr lang="sv-SE" sz="4800" dirty="0" smtClean="0"/>
            </a:br>
            <a:r>
              <a:rPr lang="sv-SE" sz="4800" dirty="0" smtClean="0"/>
              <a:t>Yrkesresan Funk Utförare</a:t>
            </a:r>
            <a:endParaRPr lang="sv-SE" sz="4800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sv-SE" dirty="0" smtClean="0"/>
          </a:p>
          <a:p>
            <a:r>
              <a:rPr lang="sv-SE" dirty="0" smtClean="0"/>
              <a:t>Socialchefsnätverket </a:t>
            </a:r>
          </a:p>
          <a:p>
            <a:r>
              <a:rPr lang="sv-SE" dirty="0" smtClean="0"/>
              <a:t>2023-04-21</a:t>
            </a:r>
            <a:endParaRPr lang="sv-SE" dirty="0"/>
          </a:p>
        </p:txBody>
      </p:sp>
      <p:pic>
        <p:nvPicPr>
          <p:cNvPr id="4" name="Bildobjekt 3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154" t="11717" r="5262" b="12592"/>
          <a:stretch/>
        </p:blipFill>
        <p:spPr>
          <a:xfrm>
            <a:off x="9245601" y="224704"/>
            <a:ext cx="2946400" cy="1759941"/>
          </a:xfrm>
          <a:prstGeom prst="rect">
            <a:avLst/>
          </a:prstGeom>
          <a:ln>
            <a:solidFill>
              <a:srgbClr val="F15060"/>
            </a:solidFill>
          </a:ln>
        </p:spPr>
      </p:pic>
    </p:spTree>
    <p:extLst>
      <p:ext uri="{BB962C8B-B14F-4D97-AF65-F5344CB8AC3E}">
        <p14:creationId xmlns:p14="http://schemas.microsoft.com/office/powerpoint/2010/main" val="3988373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28FCEE5-BD3C-377D-45FB-82EEE16366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9076" y="150057"/>
            <a:ext cx="9553486" cy="1325563"/>
          </a:xfrm>
        </p:spPr>
        <p:txBody>
          <a:bodyPr/>
          <a:lstStyle/>
          <a:p>
            <a:r>
              <a:rPr lang="sv-SE" dirty="0"/>
              <a:t>Preliminär tidsplan</a:t>
            </a:r>
          </a:p>
        </p:txBody>
      </p:sp>
      <p:pic>
        <p:nvPicPr>
          <p:cNvPr id="16" name="table">
            <a:extLst>
              <a:ext uri="{FF2B5EF4-FFF2-40B4-BE49-F238E27FC236}">
                <a16:creationId xmlns:a16="http://schemas.microsoft.com/office/drawing/2014/main" id="{79A2992B-0FCB-70F2-542C-C6FD93D98B0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9076" y="1475620"/>
            <a:ext cx="10945249" cy="1365606"/>
          </a:xfrm>
          <a:prstGeom prst="rect">
            <a:avLst/>
          </a:prstGeom>
        </p:spPr>
      </p:pic>
      <p:grpSp>
        <p:nvGrpSpPr>
          <p:cNvPr id="17" name="Grupp 16">
            <a:extLst>
              <a:ext uri="{FF2B5EF4-FFF2-40B4-BE49-F238E27FC236}">
                <a16:creationId xmlns:a16="http://schemas.microsoft.com/office/drawing/2014/main" id="{E651425C-B55B-F54E-39ED-C6403C6513EC}"/>
              </a:ext>
            </a:extLst>
          </p:cNvPr>
          <p:cNvGrpSpPr/>
          <p:nvPr/>
        </p:nvGrpSpPr>
        <p:grpSpPr>
          <a:xfrm>
            <a:off x="3952334" y="2376281"/>
            <a:ext cx="7271677" cy="584215"/>
            <a:chOff x="2381" y="2129102"/>
            <a:chExt cx="2901156" cy="1160462"/>
          </a:xfrm>
          <a:solidFill>
            <a:schemeClr val="accent3">
              <a:lumMod val="40000"/>
              <a:lumOff val="60000"/>
            </a:schemeClr>
          </a:solidFill>
        </p:grpSpPr>
        <p:sp>
          <p:nvSpPr>
            <p:cNvPr id="27" name="Pil: sparr 26">
              <a:extLst>
                <a:ext uri="{FF2B5EF4-FFF2-40B4-BE49-F238E27FC236}">
                  <a16:creationId xmlns:a16="http://schemas.microsoft.com/office/drawing/2014/main" id="{19314E2A-5286-42B1-F33F-EC9526E1846E}"/>
                </a:ext>
              </a:extLst>
            </p:cNvPr>
            <p:cNvSpPr/>
            <p:nvPr/>
          </p:nvSpPr>
          <p:spPr>
            <a:xfrm>
              <a:off x="2381" y="2129102"/>
              <a:ext cx="2901156" cy="1160462"/>
            </a:xfrm>
            <a:prstGeom prst="chevron">
              <a:avLst/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v-SE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28" name="Pil: sparr 4">
              <a:extLst>
                <a:ext uri="{FF2B5EF4-FFF2-40B4-BE49-F238E27FC236}">
                  <a16:creationId xmlns:a16="http://schemas.microsoft.com/office/drawing/2014/main" id="{50D0E38D-41C5-49E2-647C-DEE5E954D15C}"/>
                </a:ext>
              </a:extLst>
            </p:cNvPr>
            <p:cNvSpPr txBox="1"/>
            <p:nvPr/>
          </p:nvSpPr>
          <p:spPr>
            <a:xfrm>
              <a:off x="582612" y="2237619"/>
              <a:ext cx="1740694" cy="1051945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04026" tIns="68009" rIns="68009" bIns="68009" numCol="1" spcCol="1270" anchor="ctr" anchorCtr="0">
              <a:noAutofit/>
            </a:bodyPr>
            <a:lstStyle>
              <a:defPPr>
                <a:defRPr lang="sv-SE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2266950" rtl="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sv-SE" sz="1400" b="0" i="0" u="none" strike="noStrike" kern="1200" cap="none" spc="0" normalizeH="0" baseline="0" noProof="0" dirty="0">
                  <a:ln>
                    <a:noFill/>
                  </a:ln>
                  <a:solidFill>
                    <a:srgbClr val="1D1D1D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Förvaltning och utveckling</a:t>
              </a:r>
            </a:p>
          </p:txBody>
        </p:sp>
      </p:grpSp>
      <p:grpSp>
        <p:nvGrpSpPr>
          <p:cNvPr id="18" name="Grupp 17">
            <a:extLst>
              <a:ext uri="{FF2B5EF4-FFF2-40B4-BE49-F238E27FC236}">
                <a16:creationId xmlns:a16="http://schemas.microsoft.com/office/drawing/2014/main" id="{C83A5C63-C917-C198-29F0-22F7E441B5F6}"/>
              </a:ext>
            </a:extLst>
          </p:cNvPr>
          <p:cNvGrpSpPr/>
          <p:nvPr/>
        </p:nvGrpSpPr>
        <p:grpSpPr>
          <a:xfrm>
            <a:off x="2422324" y="1911335"/>
            <a:ext cx="6093026" cy="584215"/>
            <a:chOff x="2381" y="2129102"/>
            <a:chExt cx="2901156" cy="1160462"/>
          </a:xfrm>
          <a:solidFill>
            <a:schemeClr val="accent6">
              <a:lumMod val="20000"/>
              <a:lumOff val="80000"/>
            </a:schemeClr>
          </a:solidFill>
        </p:grpSpPr>
        <p:sp>
          <p:nvSpPr>
            <p:cNvPr id="25" name="Pil: sparr 24">
              <a:extLst>
                <a:ext uri="{FF2B5EF4-FFF2-40B4-BE49-F238E27FC236}">
                  <a16:creationId xmlns:a16="http://schemas.microsoft.com/office/drawing/2014/main" id="{A2EE2189-6996-8CBF-9000-7A15EBE07D8B}"/>
                </a:ext>
              </a:extLst>
            </p:cNvPr>
            <p:cNvSpPr/>
            <p:nvPr/>
          </p:nvSpPr>
          <p:spPr>
            <a:xfrm>
              <a:off x="2381" y="2129102"/>
              <a:ext cx="2901156" cy="1160462"/>
            </a:xfrm>
            <a:prstGeom prst="chevron">
              <a:avLst/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v-SE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26" name="Pil: sparr 4">
              <a:extLst>
                <a:ext uri="{FF2B5EF4-FFF2-40B4-BE49-F238E27FC236}">
                  <a16:creationId xmlns:a16="http://schemas.microsoft.com/office/drawing/2014/main" id="{78304D57-E869-5BD3-FE20-360926D32093}"/>
                </a:ext>
              </a:extLst>
            </p:cNvPr>
            <p:cNvSpPr txBox="1"/>
            <p:nvPr/>
          </p:nvSpPr>
          <p:spPr>
            <a:xfrm>
              <a:off x="582611" y="2218645"/>
              <a:ext cx="1740694" cy="958347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04026" tIns="68009" rIns="68009" bIns="68009" numCol="1" spcCol="1270" anchor="ctr" anchorCtr="0">
              <a:noAutofit/>
            </a:bodyPr>
            <a:lstStyle>
              <a:defPPr>
                <a:defRPr lang="sv-SE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2266950" rtl="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sv-SE" sz="1400" b="0" i="0" u="none" strike="noStrike" kern="1200" cap="none" spc="0" normalizeH="0" baseline="0" noProof="0" dirty="0">
                  <a:ln>
                    <a:noFill/>
                  </a:ln>
                  <a:solidFill>
                    <a:srgbClr val="1D1D1D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Produktion och lansering</a:t>
              </a:r>
            </a:p>
          </p:txBody>
        </p:sp>
      </p:grpSp>
      <p:sp>
        <p:nvSpPr>
          <p:cNvPr id="3" name="Ellips 2">
            <a:extLst>
              <a:ext uri="{FF2B5EF4-FFF2-40B4-BE49-F238E27FC236}">
                <a16:creationId xmlns:a16="http://schemas.microsoft.com/office/drawing/2014/main" id="{27DEB508-F33B-8A7B-7177-4FF06E04FD3E}"/>
              </a:ext>
            </a:extLst>
          </p:cNvPr>
          <p:cNvSpPr/>
          <p:nvPr/>
        </p:nvSpPr>
        <p:spPr>
          <a:xfrm>
            <a:off x="2490417" y="3291877"/>
            <a:ext cx="2151247" cy="1211256"/>
          </a:xfrm>
          <a:prstGeom prst="ellipse">
            <a:avLst/>
          </a:prstGeom>
          <a:solidFill>
            <a:schemeClr val="bg1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sv-SE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400" b="1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Regionala uppstarter</a:t>
            </a:r>
            <a:r>
              <a:rPr kumimoji="0" lang="sv-SE" sz="14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4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höst 2023</a:t>
            </a:r>
          </a:p>
        </p:txBody>
      </p:sp>
      <p:sp>
        <p:nvSpPr>
          <p:cNvPr id="4" name="Ellips 3">
            <a:extLst>
              <a:ext uri="{FF2B5EF4-FFF2-40B4-BE49-F238E27FC236}">
                <a16:creationId xmlns:a16="http://schemas.microsoft.com/office/drawing/2014/main" id="{F79298B6-7D74-70D1-FECC-90720BFC4E11}"/>
              </a:ext>
            </a:extLst>
          </p:cNvPr>
          <p:cNvSpPr/>
          <p:nvPr/>
        </p:nvSpPr>
        <p:spPr>
          <a:xfrm>
            <a:off x="3076622" y="4365292"/>
            <a:ext cx="2026061" cy="1176983"/>
          </a:xfrm>
          <a:prstGeom prst="ellipse">
            <a:avLst/>
          </a:prstGeom>
          <a:solidFill>
            <a:schemeClr val="bg1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sv-SE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400" b="1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Kursstart medarbetare </a:t>
            </a:r>
            <a:r>
              <a:rPr kumimoji="0" lang="sv-SE" sz="14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senhöst 2023</a:t>
            </a:r>
          </a:p>
        </p:txBody>
      </p:sp>
      <p:cxnSp>
        <p:nvCxnSpPr>
          <p:cNvPr id="5" name="Rak koppling 4">
            <a:extLst>
              <a:ext uri="{FF2B5EF4-FFF2-40B4-BE49-F238E27FC236}">
                <a16:creationId xmlns:a16="http://schemas.microsoft.com/office/drawing/2014/main" id="{7635E299-6F23-6524-0010-8902160EA34F}"/>
              </a:ext>
            </a:extLst>
          </p:cNvPr>
          <p:cNvCxnSpPr>
            <a:cxnSpLocks/>
            <a:stCxn id="3" idx="0"/>
          </p:cNvCxnSpPr>
          <p:nvPr/>
        </p:nvCxnSpPr>
        <p:spPr>
          <a:xfrm flipH="1" flipV="1">
            <a:off x="3566040" y="2562576"/>
            <a:ext cx="1" cy="729301"/>
          </a:xfrm>
          <a:prstGeom prst="line">
            <a:avLst/>
          </a:prstGeom>
          <a:ln w="9525" cap="flat" cmpd="sng" algn="ctr">
            <a:solidFill>
              <a:schemeClr val="accent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7183454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10548" y="365126"/>
            <a:ext cx="10619402" cy="689951"/>
          </a:xfrm>
        </p:spPr>
        <p:txBody>
          <a:bodyPr>
            <a:normAutofit fontScale="90000"/>
          </a:bodyPr>
          <a:lstStyle/>
          <a:p>
            <a:r>
              <a:rPr lang="sv-SE" dirty="0" smtClean="0"/>
              <a:t>		</a:t>
            </a:r>
            <a:r>
              <a:rPr lang="sv-SE" sz="3600" dirty="0" smtClean="0"/>
              <a:t>På gång i Dalarna – YR Funk Utförare</a:t>
            </a:r>
            <a:endParaRPr lang="sv-SE" sz="3600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513350" y="1628606"/>
            <a:ext cx="11370906" cy="4548356"/>
          </a:xfrm>
        </p:spPr>
        <p:txBody>
          <a:bodyPr>
            <a:normAutofit fontScale="70000" lnSpcReduction="20000"/>
          </a:bodyPr>
          <a:lstStyle/>
          <a:p>
            <a:r>
              <a:rPr lang="sv-SE" dirty="0" smtClean="0"/>
              <a:t>Ska träffa Dalarnas LSS- och socialpsykiatrinätverk 3 maj </a:t>
            </a:r>
          </a:p>
          <a:p>
            <a:pPr lvl="1"/>
            <a:r>
              <a:rPr lang="sv-SE" dirty="0" smtClean="0"/>
              <a:t>en första introduktion till YR Funk Utförare</a:t>
            </a:r>
          </a:p>
          <a:p>
            <a:pPr lvl="1"/>
            <a:endParaRPr lang="sv-SE" dirty="0"/>
          </a:p>
          <a:p>
            <a:r>
              <a:rPr lang="sv-SE" dirty="0" smtClean="0"/>
              <a:t>”Inventering Dalarna” – utskick till varje kommun i maj månad</a:t>
            </a:r>
          </a:p>
          <a:p>
            <a:pPr lvl="1"/>
            <a:r>
              <a:rPr lang="sv-SE" dirty="0" smtClean="0"/>
              <a:t>antal enheter, enhetschefer och personal inom Funk Utförare (LSS + </a:t>
            </a:r>
            <a:r>
              <a:rPr lang="sv-SE" dirty="0" err="1" smtClean="0"/>
              <a:t>soc</a:t>
            </a:r>
            <a:r>
              <a:rPr lang="sv-SE" dirty="0" smtClean="0"/>
              <a:t> psyk)</a:t>
            </a:r>
          </a:p>
          <a:p>
            <a:pPr lvl="1"/>
            <a:endParaRPr lang="sv-SE" dirty="0"/>
          </a:p>
          <a:p>
            <a:r>
              <a:rPr lang="sv-SE" dirty="0" smtClean="0"/>
              <a:t>Göra </a:t>
            </a:r>
            <a:r>
              <a:rPr lang="sv-SE" dirty="0"/>
              <a:t>genomförandeplan </a:t>
            </a:r>
            <a:r>
              <a:rPr lang="sv-SE" dirty="0" smtClean="0"/>
              <a:t>för YR Funk Dalarna</a:t>
            </a:r>
          </a:p>
          <a:p>
            <a:endParaRPr lang="sv-SE" dirty="0" smtClean="0"/>
          </a:p>
          <a:p>
            <a:r>
              <a:rPr lang="sv-SE" dirty="0" smtClean="0"/>
              <a:t>Skapa </a:t>
            </a:r>
            <a:r>
              <a:rPr lang="sv-SE" dirty="0"/>
              <a:t>en arbetsgrupp</a:t>
            </a:r>
          </a:p>
          <a:p>
            <a:endParaRPr lang="sv-SE" dirty="0" smtClean="0"/>
          </a:p>
          <a:p>
            <a:r>
              <a:rPr lang="sv-SE" dirty="0" smtClean="0"/>
              <a:t>Saker jag börjat klura på:</a:t>
            </a:r>
          </a:p>
          <a:p>
            <a:pPr lvl="1"/>
            <a:r>
              <a:rPr lang="sv-SE" dirty="0" smtClean="0"/>
              <a:t>Dala-turné? – </a:t>
            </a:r>
            <a:r>
              <a:rPr lang="sv-SE" i="1" dirty="0" smtClean="0"/>
              <a:t>”Vem vet vad” om YR Funk Utförare? </a:t>
            </a:r>
            <a:endParaRPr lang="sv-SE" dirty="0" smtClean="0"/>
          </a:p>
          <a:p>
            <a:pPr lvl="1"/>
            <a:r>
              <a:rPr lang="sv-SE" dirty="0" smtClean="0"/>
              <a:t>Uppstartsträffar med enhetschefer, kommunala </a:t>
            </a:r>
            <a:r>
              <a:rPr lang="sv-SE" dirty="0" err="1" smtClean="0"/>
              <a:t>adm</a:t>
            </a:r>
            <a:r>
              <a:rPr lang="sv-SE" dirty="0" smtClean="0"/>
              <a:t>? - fysiskt, digitalt, inspelat?  </a:t>
            </a:r>
          </a:p>
          <a:p>
            <a:pPr lvl="1"/>
            <a:r>
              <a:rPr lang="sv-SE" dirty="0" smtClean="0"/>
              <a:t>Regionala utbildare?</a:t>
            </a:r>
          </a:p>
          <a:p>
            <a:pPr lvl="1"/>
            <a:r>
              <a:rPr lang="sv-SE" dirty="0" smtClean="0"/>
              <a:t>Vilka verksamheter ska börja?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36EF070-D4A1-4BBC-95E2-C540A084EC01}" type="datetime1">
              <a:rPr kumimoji="0" lang="sv-SE" sz="1050" b="0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2023-04-21</a:t>
            </a:fld>
            <a:endParaRPr kumimoji="0" lang="sv-SE" sz="10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dirty="0"/>
              <a:t>Info SCHNV 230421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v-SE" sz="10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30DDE8C-17E0-4539-9C15-C1E9D231907F}" type="slidenum">
              <a:rPr kumimoji="0" lang="sv-SE" sz="1050" b="0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sv-SE" sz="10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pic>
        <p:nvPicPr>
          <p:cNvPr id="7" name="Bildobjekt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13762" y="4643608"/>
            <a:ext cx="1323242" cy="1338569"/>
          </a:xfrm>
          <a:prstGeom prst="rect">
            <a:avLst/>
          </a:prstGeom>
        </p:spPr>
      </p:pic>
      <p:pic>
        <p:nvPicPr>
          <p:cNvPr id="8" name="Bildobjekt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8870" y="226883"/>
            <a:ext cx="1426588" cy="13290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33048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 2">
            <a:extLst>
              <a:ext uri="{FF2B5EF4-FFF2-40B4-BE49-F238E27FC236}">
                <a16:creationId xmlns:a16="http://schemas.microsoft.com/office/drawing/2014/main" id="{62E17829-F88D-4A5E-89FF-D33C6464A661}"/>
              </a:ext>
            </a:extLst>
          </p:cNvPr>
          <p:cNvGraphicFramePr/>
          <p:nvPr/>
        </p:nvGraphicFramePr>
        <p:xfrm>
          <a:off x="838200" y="1856500"/>
          <a:ext cx="10994917" cy="272389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6" name="textruta 5">
            <a:extLst>
              <a:ext uri="{FF2B5EF4-FFF2-40B4-BE49-F238E27FC236}">
                <a16:creationId xmlns:a16="http://schemas.microsoft.com/office/drawing/2014/main" id="{84FBD9ED-0C39-CB68-BA4F-0B3FE4165365}"/>
              </a:ext>
            </a:extLst>
          </p:cNvPr>
          <p:cNvSpPr txBox="1"/>
          <p:nvPr/>
        </p:nvSpPr>
        <p:spPr>
          <a:xfrm>
            <a:off x="4856049" y="3832209"/>
            <a:ext cx="265917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v-SE" sz="1600" b="0" i="0" u="none" strike="noStrike" kern="1200" cap="none" spc="0" normalizeH="0" baseline="0" noProof="0" dirty="0">
                <a:ln>
                  <a:noFill/>
                </a:ln>
                <a:solidFill>
                  <a:srgbClr val="1D1D1D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Formulera kursmål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v-SE" sz="1600" b="0" i="0" u="none" strike="noStrike" kern="1200" cap="none" spc="0" normalizeH="0" baseline="0" noProof="0" dirty="0">
                <a:ln>
                  <a:noFill/>
                </a:ln>
                <a:solidFill>
                  <a:srgbClr val="1D1D1D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Inventering och urval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v-SE" sz="1600" b="0" i="0" u="none" strike="noStrike" kern="1200" cap="none" spc="0" normalizeH="0" baseline="0" noProof="0" dirty="0">
                <a:ln>
                  <a:noFill/>
                </a:ln>
                <a:solidFill>
                  <a:srgbClr val="1D1D1D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Paketering på lärplattform</a:t>
            </a:r>
          </a:p>
        </p:txBody>
      </p:sp>
      <p:sp>
        <p:nvSpPr>
          <p:cNvPr id="8" name="Rubrik 7">
            <a:extLst>
              <a:ext uri="{FF2B5EF4-FFF2-40B4-BE49-F238E27FC236}">
                <a16:creationId xmlns:a16="http://schemas.microsoft.com/office/drawing/2014/main" id="{36971F1B-F8DE-20DB-0478-08C6AFE067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v-SE" sz="4000" dirty="0"/>
              <a:t>Utveckling av Yrkesresan Funktionshinderområdet för utförare</a:t>
            </a:r>
          </a:p>
        </p:txBody>
      </p:sp>
      <p:sp>
        <p:nvSpPr>
          <p:cNvPr id="2" name="textruta 1">
            <a:extLst>
              <a:ext uri="{FF2B5EF4-FFF2-40B4-BE49-F238E27FC236}">
                <a16:creationId xmlns:a16="http://schemas.microsoft.com/office/drawing/2014/main" id="{19DBC313-20F1-5F53-C296-100554069CA9}"/>
              </a:ext>
            </a:extLst>
          </p:cNvPr>
          <p:cNvSpPr txBox="1"/>
          <p:nvPr/>
        </p:nvSpPr>
        <p:spPr>
          <a:xfrm>
            <a:off x="7335952" y="3825719"/>
            <a:ext cx="322853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v-SE" sz="1600" b="0" i="0" u="none" strike="noStrike" kern="1200" cap="none" spc="0" normalizeH="0" baseline="0" noProof="0" dirty="0">
                <a:ln>
                  <a:noFill/>
                </a:ln>
                <a:solidFill>
                  <a:srgbClr val="1D1D1D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Sker stegvis</a:t>
            </a:r>
          </a:p>
        </p:txBody>
      </p:sp>
      <p:sp>
        <p:nvSpPr>
          <p:cNvPr id="7" name="Pratbubbla: rektangel med rundade hörn 6">
            <a:extLst>
              <a:ext uri="{FF2B5EF4-FFF2-40B4-BE49-F238E27FC236}">
                <a16:creationId xmlns:a16="http://schemas.microsoft.com/office/drawing/2014/main" id="{C8E0A041-BD1B-26EC-A168-39F43478523B}"/>
              </a:ext>
            </a:extLst>
          </p:cNvPr>
          <p:cNvSpPr/>
          <p:nvPr/>
        </p:nvSpPr>
        <p:spPr>
          <a:xfrm>
            <a:off x="5614943" y="1856500"/>
            <a:ext cx="1313794" cy="620430"/>
          </a:xfrm>
          <a:prstGeom prst="wedgeRoundRectCallout">
            <a:avLst>
              <a:gd name="adj1" fmla="val -19233"/>
              <a:gd name="adj2" fmla="val 86512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Här är vi just nu!</a:t>
            </a:r>
          </a:p>
        </p:txBody>
      </p:sp>
      <p:pic>
        <p:nvPicPr>
          <p:cNvPr id="9" name="Bild 8" descr="Bock med hel fyllning">
            <a:extLst>
              <a:ext uri="{FF2B5EF4-FFF2-40B4-BE49-F238E27FC236}">
                <a16:creationId xmlns:a16="http://schemas.microsoft.com/office/drawing/2014/main" id="{47A4243D-1042-7837-D9B8-C5CD99988EBF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1496776" y="3832209"/>
            <a:ext cx="914400" cy="914400"/>
          </a:xfrm>
          <a:prstGeom prst="rect">
            <a:avLst/>
          </a:prstGeom>
        </p:spPr>
      </p:pic>
      <p:pic>
        <p:nvPicPr>
          <p:cNvPr id="10" name="Bild 9" descr="Bock med hel fyllning">
            <a:extLst>
              <a:ext uri="{FF2B5EF4-FFF2-40B4-BE49-F238E27FC236}">
                <a16:creationId xmlns:a16="http://schemas.microsoft.com/office/drawing/2014/main" id="{E86F2007-8536-69F6-EC1C-95CB634B9D5C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3561866" y="3832209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8016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3" grpId="0">
        <p:bldAsOne/>
      </p:bldGraphic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55C745E0-4A70-2AA5-7FCB-4864BC905E18}"/>
              </a:ext>
            </a:extLst>
          </p:cNvPr>
          <p:cNvGraphicFramePr/>
          <p:nvPr/>
        </p:nvGraphicFramePr>
        <p:xfrm>
          <a:off x="1993187" y="1377107"/>
          <a:ext cx="7674796" cy="504890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7" name="Rubrik 1">
            <a:extLst>
              <a:ext uri="{FF2B5EF4-FFF2-40B4-BE49-F238E27FC236}">
                <a16:creationId xmlns:a16="http://schemas.microsoft.com/office/drawing/2014/main" id="{97D7E5FB-8040-9756-C7CF-4FA65CC552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3467" y="600842"/>
            <a:ext cx="7527600" cy="1011600"/>
          </a:xfrm>
        </p:spPr>
        <p:txBody>
          <a:bodyPr>
            <a:noAutofit/>
          </a:bodyPr>
          <a:lstStyle/>
          <a:p>
            <a:r>
              <a:rPr lang="sv-SE" sz="4000" dirty="0"/>
              <a:t>Utmaningar</a:t>
            </a:r>
            <a:br>
              <a:rPr lang="sv-SE" sz="4000" dirty="0"/>
            </a:br>
            <a:endParaRPr lang="sv-SE" sz="4000" dirty="0"/>
          </a:p>
        </p:txBody>
      </p:sp>
    </p:spTree>
    <p:extLst>
      <p:ext uri="{BB962C8B-B14F-4D97-AF65-F5344CB8AC3E}">
        <p14:creationId xmlns:p14="http://schemas.microsoft.com/office/powerpoint/2010/main" val="33794420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24D8E8F-45B2-ED61-D0A0-DF9BE8240E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80400"/>
            <a:ext cx="7527600" cy="1011600"/>
          </a:xfrm>
        </p:spPr>
        <p:txBody>
          <a:bodyPr>
            <a:normAutofit/>
          </a:bodyPr>
          <a:lstStyle/>
          <a:p>
            <a:r>
              <a:rPr lang="sv-SE" sz="4000" dirty="0"/>
              <a:t>Målgrupp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9CD66770-E883-8B6C-A4F8-CAE4FAFA63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2000"/>
            <a:ext cx="10515600" cy="4669600"/>
          </a:xfrm>
        </p:spPr>
        <p:txBody>
          <a:bodyPr>
            <a:normAutofit/>
          </a:bodyPr>
          <a:lstStyle/>
          <a:p>
            <a:pPr marL="0" indent="0">
              <a:lnSpc>
                <a:spcPct val="115000"/>
              </a:lnSpc>
              <a:spcAft>
                <a:spcPts val="1200"/>
              </a:spcAft>
              <a:buNone/>
            </a:pPr>
            <a:r>
              <a:rPr lang="sv-SE" sz="1800"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</a:rPr>
              <a:t>Kurser ska skapas för medarbetare inom följande områden samt arbetsledare/chef för aktuella området:</a:t>
            </a:r>
          </a:p>
          <a:p>
            <a:pPr marL="800100" lvl="1" indent="-342900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sv-SE" sz="1800"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</a:rPr>
              <a:t>Personlig assistans (LSS alternativt SFB)</a:t>
            </a:r>
          </a:p>
          <a:p>
            <a:pPr marL="800100" lvl="1" indent="-342900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sv-SE" sz="1800"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</a:rPr>
              <a:t>Korttidsvistelse i form av korttidshem (LSS)</a:t>
            </a:r>
          </a:p>
          <a:p>
            <a:pPr marL="800100" lvl="1" indent="-342900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sv-SE" sz="1800"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</a:rPr>
              <a:t>Korttidstillsyn (LSS)</a:t>
            </a:r>
          </a:p>
          <a:p>
            <a:pPr marL="800100" lvl="1" indent="-342900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sv-SE" sz="1800"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</a:rPr>
              <a:t>Bostad med särskild service för barn eller ungdomar (LSS)</a:t>
            </a:r>
          </a:p>
          <a:p>
            <a:pPr marL="800100" lvl="1" indent="-342900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sv-SE" sz="1800"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</a:rPr>
              <a:t>Bostad med särskild service för vuxna (LSS)</a:t>
            </a:r>
          </a:p>
          <a:p>
            <a:pPr marL="800100" lvl="1" indent="-342900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sv-SE" sz="1800"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</a:rPr>
              <a:t>Daglig verksamhet (LSS)</a:t>
            </a:r>
          </a:p>
          <a:p>
            <a:pPr marL="800100" lvl="1" indent="-342900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sv-SE" sz="1800"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</a:rPr>
              <a:t>Bostad med särskild service för personer med psykisk funktionsnedsättning (SoL)</a:t>
            </a:r>
          </a:p>
          <a:p>
            <a:pPr marL="800100" lvl="1" indent="-342900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sv-SE" sz="1800"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</a:rPr>
              <a:t>Boendestöd (SoL)</a:t>
            </a:r>
          </a:p>
          <a:p>
            <a:pPr marL="800100" lvl="1" indent="-342900">
              <a:lnSpc>
                <a:spcPct val="115000"/>
              </a:lnSpc>
              <a:spcAft>
                <a:spcPts val="1200"/>
              </a:spcAft>
              <a:buFont typeface="Symbol" panose="05050102010706020507" pitchFamily="18" charset="2"/>
              <a:buChar char=""/>
            </a:pPr>
            <a:r>
              <a:rPr lang="sv-SE" sz="1800"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</a:rPr>
              <a:t>Sysselsättning för personer med psykisk funktionsnedsättning (SoL)</a:t>
            </a:r>
          </a:p>
          <a:p>
            <a:pPr marL="0" indent="0">
              <a:buNone/>
            </a:pPr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403794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upp 1">
            <a:extLst>
              <a:ext uri="{FF2B5EF4-FFF2-40B4-BE49-F238E27FC236}">
                <a16:creationId xmlns:a16="http://schemas.microsoft.com/office/drawing/2014/main" id="{1138A8E7-3E99-C87C-516A-F96CFEF4E671}"/>
              </a:ext>
            </a:extLst>
          </p:cNvPr>
          <p:cNvGrpSpPr/>
          <p:nvPr/>
        </p:nvGrpSpPr>
        <p:grpSpPr>
          <a:xfrm>
            <a:off x="1368764" y="1788349"/>
            <a:ext cx="2652091" cy="2143520"/>
            <a:chOff x="653276" y="4022041"/>
            <a:chExt cx="2898593" cy="2368143"/>
          </a:xfrm>
        </p:grpSpPr>
        <p:pic>
          <p:nvPicPr>
            <p:cNvPr id="3" name="Bildobjekt 2">
              <a:extLst>
                <a:ext uri="{FF2B5EF4-FFF2-40B4-BE49-F238E27FC236}">
                  <a16:creationId xmlns:a16="http://schemas.microsoft.com/office/drawing/2014/main" id="{21292C95-46AD-F173-E704-51F521BEEF8D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653276" y="4022041"/>
              <a:ext cx="2898593" cy="2368143"/>
            </a:xfrm>
            <a:prstGeom prst="rect">
              <a:avLst/>
            </a:prstGeom>
          </p:spPr>
        </p:pic>
        <p:sp>
          <p:nvSpPr>
            <p:cNvPr id="4" name="textruta 3">
              <a:extLst>
                <a:ext uri="{FF2B5EF4-FFF2-40B4-BE49-F238E27FC236}">
                  <a16:creationId xmlns:a16="http://schemas.microsoft.com/office/drawing/2014/main" id="{5C3F4C97-30B4-AA3A-8C15-C6E50FF66CED}"/>
                </a:ext>
              </a:extLst>
            </p:cNvPr>
            <p:cNvSpPr txBox="1"/>
            <p:nvPr/>
          </p:nvSpPr>
          <p:spPr>
            <a:xfrm>
              <a:off x="1607100" y="4912242"/>
              <a:ext cx="828675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sv-SE" sz="2400" b="1" i="0" u="none" strike="noStrike" kern="1200" cap="none" spc="0" normalizeH="0" baseline="0" noProof="0">
                  <a:ln>
                    <a:noFill/>
                  </a:ln>
                  <a:solidFill>
                    <a:srgbClr val="533A1D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BAS</a:t>
              </a:r>
              <a:endParaRPr kumimoji="0" lang="sv-SE" sz="2000" b="1" i="0" u="none" strike="noStrike" kern="1200" cap="none" spc="0" normalizeH="0" baseline="0" noProof="0">
                <a:ln>
                  <a:noFill/>
                </a:ln>
                <a:solidFill>
                  <a:srgbClr val="533A1D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grpSp>
        <p:nvGrpSpPr>
          <p:cNvPr id="5" name="Grupp 4">
            <a:extLst>
              <a:ext uri="{FF2B5EF4-FFF2-40B4-BE49-F238E27FC236}">
                <a16:creationId xmlns:a16="http://schemas.microsoft.com/office/drawing/2014/main" id="{22CF439A-2C60-A662-4451-C8D48129FF01}"/>
              </a:ext>
            </a:extLst>
          </p:cNvPr>
          <p:cNvGrpSpPr/>
          <p:nvPr/>
        </p:nvGrpSpPr>
        <p:grpSpPr>
          <a:xfrm>
            <a:off x="4873710" y="1808585"/>
            <a:ext cx="2652092" cy="2123284"/>
            <a:chOff x="3583970" y="4022039"/>
            <a:chExt cx="2898593" cy="2368143"/>
          </a:xfrm>
        </p:grpSpPr>
        <p:pic>
          <p:nvPicPr>
            <p:cNvPr id="6" name="Bildobjekt 5">
              <a:extLst>
                <a:ext uri="{FF2B5EF4-FFF2-40B4-BE49-F238E27FC236}">
                  <a16:creationId xmlns:a16="http://schemas.microsoft.com/office/drawing/2014/main" id="{9A2DCEB5-DE5D-F772-ACF7-4C0F273BE61A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3583970" y="4022039"/>
              <a:ext cx="2898593" cy="2368143"/>
            </a:xfrm>
            <a:prstGeom prst="rect">
              <a:avLst/>
            </a:prstGeom>
          </p:spPr>
        </p:pic>
        <p:sp>
          <p:nvSpPr>
            <p:cNvPr id="7" name="textruta 6">
              <a:extLst>
                <a:ext uri="{FF2B5EF4-FFF2-40B4-BE49-F238E27FC236}">
                  <a16:creationId xmlns:a16="http://schemas.microsoft.com/office/drawing/2014/main" id="{16FC9D56-1AD6-EA69-EB78-B53D7B326BC3}"/>
                </a:ext>
              </a:extLst>
            </p:cNvPr>
            <p:cNvSpPr txBox="1"/>
            <p:nvPr/>
          </p:nvSpPr>
          <p:spPr>
            <a:xfrm>
              <a:off x="4257675" y="4958408"/>
              <a:ext cx="1452951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sv-SE" sz="2000" b="1" i="0" u="none" strike="noStrike" kern="1200" cap="none" spc="0" normalizeH="0" baseline="0" noProof="0">
                  <a:ln>
                    <a:noFill/>
                  </a:ln>
                  <a:solidFill>
                    <a:srgbClr val="533A1D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FÖR-DJUPNING</a:t>
              </a:r>
            </a:p>
          </p:txBody>
        </p:sp>
      </p:grpSp>
      <p:grpSp>
        <p:nvGrpSpPr>
          <p:cNvPr id="8" name="Grupp 7">
            <a:extLst>
              <a:ext uri="{FF2B5EF4-FFF2-40B4-BE49-F238E27FC236}">
                <a16:creationId xmlns:a16="http://schemas.microsoft.com/office/drawing/2014/main" id="{02EABAF4-E476-26DB-02D1-42C67327DEE7}"/>
              </a:ext>
            </a:extLst>
          </p:cNvPr>
          <p:cNvGrpSpPr/>
          <p:nvPr/>
        </p:nvGrpSpPr>
        <p:grpSpPr>
          <a:xfrm>
            <a:off x="8339757" y="1798467"/>
            <a:ext cx="2652092" cy="2123284"/>
            <a:chOff x="6514664" y="4022038"/>
            <a:chExt cx="2898593" cy="2368143"/>
          </a:xfrm>
        </p:grpSpPr>
        <p:pic>
          <p:nvPicPr>
            <p:cNvPr id="9" name="Bildobjekt 8">
              <a:extLst>
                <a:ext uri="{FF2B5EF4-FFF2-40B4-BE49-F238E27FC236}">
                  <a16:creationId xmlns:a16="http://schemas.microsoft.com/office/drawing/2014/main" id="{04F2EBEE-1532-4A47-A52E-E057CC807899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6514664" y="4022038"/>
              <a:ext cx="2898593" cy="2368143"/>
            </a:xfrm>
            <a:prstGeom prst="rect">
              <a:avLst/>
            </a:prstGeom>
          </p:spPr>
        </p:pic>
        <p:sp>
          <p:nvSpPr>
            <p:cNvPr id="10" name="textruta 9">
              <a:extLst>
                <a:ext uri="{FF2B5EF4-FFF2-40B4-BE49-F238E27FC236}">
                  <a16:creationId xmlns:a16="http://schemas.microsoft.com/office/drawing/2014/main" id="{AC4E54BA-F3C4-F75B-59D7-DA6DFEE1405E}"/>
                </a:ext>
              </a:extLst>
            </p:cNvPr>
            <p:cNvSpPr txBox="1"/>
            <p:nvPr/>
          </p:nvSpPr>
          <p:spPr>
            <a:xfrm>
              <a:off x="7150308" y="4912242"/>
              <a:ext cx="153908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sv-SE" sz="2400" b="1" i="0" u="none" strike="noStrike" kern="1200" cap="none" spc="0" normalizeH="0" baseline="0" noProof="0">
                  <a:ln>
                    <a:noFill/>
                  </a:ln>
                  <a:solidFill>
                    <a:srgbClr val="533A1D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SPETS</a:t>
              </a:r>
              <a:endParaRPr kumimoji="0" lang="sv-SE" sz="2000" b="1" i="0" u="none" strike="noStrike" kern="1200" cap="none" spc="0" normalizeH="0" baseline="0" noProof="0">
                <a:ln>
                  <a:noFill/>
                </a:ln>
                <a:solidFill>
                  <a:srgbClr val="533A1D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11" name="Rubrik 1">
            <a:extLst>
              <a:ext uri="{FF2B5EF4-FFF2-40B4-BE49-F238E27FC236}">
                <a16:creationId xmlns:a16="http://schemas.microsoft.com/office/drawing/2014/main" id="{D0757084-5097-4FFD-150F-88CBFCB4316D}"/>
              </a:ext>
            </a:extLst>
          </p:cNvPr>
          <p:cNvSpPr txBox="1">
            <a:spLocks/>
          </p:cNvSpPr>
          <p:nvPr/>
        </p:nvSpPr>
        <p:spPr>
          <a:xfrm>
            <a:off x="952807" y="796985"/>
            <a:ext cx="9870429" cy="1011600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rgbClr val="315B4A"/>
                </a:solidFill>
                <a:latin typeface="Source Sans Pro" panose="020B0703030403020204" pitchFamily="34" charset="0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4000" b="1" i="0" u="none" strike="noStrike" kern="1200" cap="none" spc="0" normalizeH="0" baseline="0" noProof="0" dirty="0">
                <a:ln>
                  <a:noFill/>
                </a:ln>
                <a:solidFill>
                  <a:srgbClr val="315B4A"/>
                </a:solidFill>
                <a:effectLst/>
                <a:uLnTx/>
                <a:uFillTx/>
                <a:latin typeface="Source Sans Pro" panose="020B0703030403020204" pitchFamily="34" charset="0"/>
                <a:ea typeface="+mj-ea"/>
                <a:cs typeface="+mj-cs"/>
              </a:rPr>
              <a:t>Kurserna är uppdelade i olika steg</a:t>
            </a:r>
          </a:p>
        </p:txBody>
      </p:sp>
      <p:sp>
        <p:nvSpPr>
          <p:cNvPr id="12" name="Pratbubbla: rektangel med rundade hörn 11">
            <a:extLst>
              <a:ext uri="{FF2B5EF4-FFF2-40B4-BE49-F238E27FC236}">
                <a16:creationId xmlns:a16="http://schemas.microsoft.com/office/drawing/2014/main" id="{5C86BF5A-99AD-F099-ED70-A4F068FB417F}"/>
              </a:ext>
            </a:extLst>
          </p:cNvPr>
          <p:cNvSpPr/>
          <p:nvPr/>
        </p:nvSpPr>
        <p:spPr>
          <a:xfrm>
            <a:off x="1313837" y="4161487"/>
            <a:ext cx="2761943" cy="1523492"/>
          </a:xfrm>
          <a:prstGeom prst="wedgeRoundRectCallout">
            <a:avLst>
              <a:gd name="adj1" fmla="val 20970"/>
              <a:gd name="adj2" fmla="val -77454"/>
              <a:gd name="adj3" fmla="val 16667"/>
            </a:avLst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600" b="0" i="0" u="none" strike="noStrike" kern="1200" cap="none" spc="0" normalizeH="0" baseline="0" noProof="0">
                <a:ln>
                  <a:noFill/>
                </a:ln>
                <a:solidFill>
                  <a:srgbClr val="1D1D1D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Inleder med en allmän orienteringskurs som följande kurser bygger vidare på. Utgångspunkten är att ”alla tar allt”.</a:t>
            </a:r>
          </a:p>
        </p:txBody>
      </p:sp>
      <p:sp>
        <p:nvSpPr>
          <p:cNvPr id="13" name="Pratbubbla: rektangel med rundade hörn 12">
            <a:extLst>
              <a:ext uri="{FF2B5EF4-FFF2-40B4-BE49-F238E27FC236}">
                <a16:creationId xmlns:a16="http://schemas.microsoft.com/office/drawing/2014/main" id="{D2BD5654-3E25-AA4C-50B0-04A9D88909F9}"/>
              </a:ext>
            </a:extLst>
          </p:cNvPr>
          <p:cNvSpPr/>
          <p:nvPr/>
        </p:nvSpPr>
        <p:spPr>
          <a:xfrm>
            <a:off x="4691497" y="4287670"/>
            <a:ext cx="3016518" cy="1523492"/>
          </a:xfrm>
          <a:prstGeom prst="wedgeRoundRectCallout">
            <a:avLst>
              <a:gd name="adj1" fmla="val 20874"/>
              <a:gd name="adj2" fmla="val -81056"/>
              <a:gd name="adj3" fmla="val 16667"/>
            </a:avLst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600" b="0" i="0" u="none" strike="noStrike" kern="1200" cap="none" spc="0" normalizeH="0" baseline="0" noProof="0">
                <a:ln>
                  <a:noFill/>
                </a:ln>
                <a:solidFill>
                  <a:srgbClr val="1D1D1D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Innehåller riktade kurser.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600" b="0" i="0" u="none" strike="noStrike" kern="1200" cap="none" spc="0" normalizeH="0" baseline="0" noProof="0">
                <a:ln>
                  <a:noFill/>
                </a:ln>
                <a:solidFill>
                  <a:srgbClr val="1D1D1D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Utifrån verksamhetens behov och vad medarbetaren redan har för kunskaper, väljs kurser. </a:t>
            </a:r>
          </a:p>
        </p:txBody>
      </p:sp>
      <p:sp>
        <p:nvSpPr>
          <p:cNvPr id="14" name="Pratbubbla: rektangel med rundade hörn 13">
            <a:extLst>
              <a:ext uri="{FF2B5EF4-FFF2-40B4-BE49-F238E27FC236}">
                <a16:creationId xmlns:a16="http://schemas.microsoft.com/office/drawing/2014/main" id="{1A8CA054-12A8-1F3F-B3B5-0991E2E3E126}"/>
              </a:ext>
            </a:extLst>
          </p:cNvPr>
          <p:cNvSpPr/>
          <p:nvPr/>
        </p:nvSpPr>
        <p:spPr>
          <a:xfrm>
            <a:off x="8683100" y="4564301"/>
            <a:ext cx="2423514" cy="970230"/>
          </a:xfrm>
          <a:prstGeom prst="wedgeRoundRectCallout">
            <a:avLst>
              <a:gd name="adj1" fmla="val 18889"/>
              <a:gd name="adj2" fmla="val -127254"/>
              <a:gd name="adj3" fmla="val 16667"/>
            </a:avLst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600" b="0" i="0" u="none" strike="noStrike" kern="1200" cap="none" spc="0" normalizeH="0" baseline="0" noProof="0">
                <a:ln>
                  <a:noFill/>
                </a:ln>
                <a:solidFill>
                  <a:srgbClr val="1D1D1D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Utgångspunkten är att ”vissa tar del av vissa kurser”</a:t>
            </a:r>
          </a:p>
        </p:txBody>
      </p:sp>
    </p:spTree>
    <p:extLst>
      <p:ext uri="{BB962C8B-B14F-4D97-AF65-F5344CB8AC3E}">
        <p14:creationId xmlns:p14="http://schemas.microsoft.com/office/powerpoint/2010/main" val="18198653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 animBg="1"/>
      <p:bldP spid="13" grpId="0" animBg="1"/>
      <p:bldP spid="1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upp 1">
            <a:extLst>
              <a:ext uri="{FF2B5EF4-FFF2-40B4-BE49-F238E27FC236}">
                <a16:creationId xmlns:a16="http://schemas.microsoft.com/office/drawing/2014/main" id="{1138A8E7-3E99-C87C-516A-F96CFEF4E671}"/>
              </a:ext>
            </a:extLst>
          </p:cNvPr>
          <p:cNvGrpSpPr/>
          <p:nvPr/>
        </p:nvGrpSpPr>
        <p:grpSpPr>
          <a:xfrm>
            <a:off x="1374707" y="2000167"/>
            <a:ext cx="2652091" cy="2143520"/>
            <a:chOff x="653276" y="4022041"/>
            <a:chExt cx="2898593" cy="2368143"/>
          </a:xfrm>
        </p:grpSpPr>
        <p:pic>
          <p:nvPicPr>
            <p:cNvPr id="3" name="Bildobjekt 2">
              <a:extLst>
                <a:ext uri="{FF2B5EF4-FFF2-40B4-BE49-F238E27FC236}">
                  <a16:creationId xmlns:a16="http://schemas.microsoft.com/office/drawing/2014/main" id="{21292C95-46AD-F173-E704-51F521BEEF8D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653276" y="4022041"/>
              <a:ext cx="2898593" cy="2368143"/>
            </a:xfrm>
            <a:prstGeom prst="rect">
              <a:avLst/>
            </a:prstGeom>
          </p:spPr>
        </p:pic>
        <p:sp>
          <p:nvSpPr>
            <p:cNvPr id="4" name="textruta 3">
              <a:extLst>
                <a:ext uri="{FF2B5EF4-FFF2-40B4-BE49-F238E27FC236}">
                  <a16:creationId xmlns:a16="http://schemas.microsoft.com/office/drawing/2014/main" id="{5C3F4C97-30B4-AA3A-8C15-C6E50FF66CED}"/>
                </a:ext>
              </a:extLst>
            </p:cNvPr>
            <p:cNvSpPr txBox="1"/>
            <p:nvPr/>
          </p:nvSpPr>
          <p:spPr>
            <a:xfrm>
              <a:off x="1607100" y="4912242"/>
              <a:ext cx="828675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sv-SE" sz="2400" b="1" i="0" u="none" strike="noStrike" kern="1200" cap="none" spc="0" normalizeH="0" baseline="0" noProof="0">
                  <a:ln>
                    <a:noFill/>
                  </a:ln>
                  <a:solidFill>
                    <a:srgbClr val="533A1D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BAS</a:t>
              </a:r>
              <a:endParaRPr kumimoji="0" lang="sv-SE" sz="2000" b="1" i="0" u="none" strike="noStrike" kern="1200" cap="none" spc="0" normalizeH="0" baseline="0" noProof="0">
                <a:ln>
                  <a:noFill/>
                </a:ln>
                <a:solidFill>
                  <a:srgbClr val="533A1D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grpSp>
        <p:nvGrpSpPr>
          <p:cNvPr id="5" name="Grupp 4">
            <a:extLst>
              <a:ext uri="{FF2B5EF4-FFF2-40B4-BE49-F238E27FC236}">
                <a16:creationId xmlns:a16="http://schemas.microsoft.com/office/drawing/2014/main" id="{22CF439A-2C60-A662-4451-C8D48129FF01}"/>
              </a:ext>
            </a:extLst>
          </p:cNvPr>
          <p:cNvGrpSpPr/>
          <p:nvPr/>
        </p:nvGrpSpPr>
        <p:grpSpPr>
          <a:xfrm>
            <a:off x="4899507" y="2000167"/>
            <a:ext cx="2652092" cy="2123284"/>
            <a:chOff x="3583970" y="4022039"/>
            <a:chExt cx="2898593" cy="2368143"/>
          </a:xfrm>
        </p:grpSpPr>
        <p:pic>
          <p:nvPicPr>
            <p:cNvPr id="6" name="Bildobjekt 5">
              <a:extLst>
                <a:ext uri="{FF2B5EF4-FFF2-40B4-BE49-F238E27FC236}">
                  <a16:creationId xmlns:a16="http://schemas.microsoft.com/office/drawing/2014/main" id="{9A2DCEB5-DE5D-F772-ACF7-4C0F273BE61A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3583970" y="4022039"/>
              <a:ext cx="2898593" cy="2368143"/>
            </a:xfrm>
            <a:prstGeom prst="rect">
              <a:avLst/>
            </a:prstGeom>
          </p:spPr>
        </p:pic>
        <p:sp>
          <p:nvSpPr>
            <p:cNvPr id="7" name="textruta 6">
              <a:extLst>
                <a:ext uri="{FF2B5EF4-FFF2-40B4-BE49-F238E27FC236}">
                  <a16:creationId xmlns:a16="http://schemas.microsoft.com/office/drawing/2014/main" id="{16FC9D56-1AD6-EA69-EB78-B53D7B326BC3}"/>
                </a:ext>
              </a:extLst>
            </p:cNvPr>
            <p:cNvSpPr txBox="1"/>
            <p:nvPr/>
          </p:nvSpPr>
          <p:spPr>
            <a:xfrm>
              <a:off x="4257675" y="4958408"/>
              <a:ext cx="1452951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sv-SE" sz="2000" b="1" i="0" u="none" strike="noStrike" kern="1200" cap="none" spc="0" normalizeH="0" baseline="0" noProof="0">
                  <a:ln>
                    <a:noFill/>
                  </a:ln>
                  <a:solidFill>
                    <a:srgbClr val="533A1D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FÖR-DJUPNING</a:t>
              </a:r>
            </a:p>
          </p:txBody>
        </p:sp>
      </p:grpSp>
      <p:grpSp>
        <p:nvGrpSpPr>
          <p:cNvPr id="8" name="Grupp 7">
            <a:extLst>
              <a:ext uri="{FF2B5EF4-FFF2-40B4-BE49-F238E27FC236}">
                <a16:creationId xmlns:a16="http://schemas.microsoft.com/office/drawing/2014/main" id="{02EABAF4-E476-26DB-02D1-42C67327DEE7}"/>
              </a:ext>
            </a:extLst>
          </p:cNvPr>
          <p:cNvGrpSpPr/>
          <p:nvPr/>
        </p:nvGrpSpPr>
        <p:grpSpPr>
          <a:xfrm>
            <a:off x="8424308" y="2020403"/>
            <a:ext cx="2652092" cy="2123284"/>
            <a:chOff x="6514664" y="4022038"/>
            <a:chExt cx="2898593" cy="2368143"/>
          </a:xfrm>
        </p:grpSpPr>
        <p:pic>
          <p:nvPicPr>
            <p:cNvPr id="9" name="Bildobjekt 8">
              <a:extLst>
                <a:ext uri="{FF2B5EF4-FFF2-40B4-BE49-F238E27FC236}">
                  <a16:creationId xmlns:a16="http://schemas.microsoft.com/office/drawing/2014/main" id="{04F2EBEE-1532-4A47-A52E-E057CC807899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6514664" y="4022038"/>
              <a:ext cx="2898593" cy="2368143"/>
            </a:xfrm>
            <a:prstGeom prst="rect">
              <a:avLst/>
            </a:prstGeom>
          </p:spPr>
        </p:pic>
        <p:sp>
          <p:nvSpPr>
            <p:cNvPr id="10" name="textruta 9">
              <a:extLst>
                <a:ext uri="{FF2B5EF4-FFF2-40B4-BE49-F238E27FC236}">
                  <a16:creationId xmlns:a16="http://schemas.microsoft.com/office/drawing/2014/main" id="{AC4E54BA-F3C4-F75B-59D7-DA6DFEE1405E}"/>
                </a:ext>
              </a:extLst>
            </p:cNvPr>
            <p:cNvSpPr txBox="1"/>
            <p:nvPr/>
          </p:nvSpPr>
          <p:spPr>
            <a:xfrm>
              <a:off x="7150308" y="4912242"/>
              <a:ext cx="153908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sv-SE" sz="2400" b="1" i="0" u="none" strike="noStrike" kern="1200" cap="none" spc="0" normalizeH="0" baseline="0" noProof="0">
                  <a:ln>
                    <a:noFill/>
                  </a:ln>
                  <a:solidFill>
                    <a:srgbClr val="533A1D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SPETS</a:t>
              </a:r>
              <a:endParaRPr kumimoji="0" lang="sv-SE" sz="2000" b="1" i="0" u="none" strike="noStrike" kern="1200" cap="none" spc="0" normalizeH="0" baseline="0" noProof="0">
                <a:ln>
                  <a:noFill/>
                </a:ln>
                <a:solidFill>
                  <a:srgbClr val="533A1D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12" name="Pratbubbla: rektangel med rundade hörn 11">
            <a:extLst>
              <a:ext uri="{FF2B5EF4-FFF2-40B4-BE49-F238E27FC236}">
                <a16:creationId xmlns:a16="http://schemas.microsoft.com/office/drawing/2014/main" id="{5C86BF5A-99AD-F099-ED70-A4F068FB417F}"/>
              </a:ext>
            </a:extLst>
          </p:cNvPr>
          <p:cNvSpPr/>
          <p:nvPr/>
        </p:nvSpPr>
        <p:spPr>
          <a:xfrm>
            <a:off x="1135381" y="4353487"/>
            <a:ext cx="2887979" cy="1629806"/>
          </a:xfrm>
          <a:prstGeom prst="wedgeRoundRectCallout">
            <a:avLst>
              <a:gd name="adj1" fmla="val 20306"/>
              <a:gd name="adj2" fmla="val -82140"/>
              <a:gd name="adj3" fmla="val 16667"/>
            </a:avLst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v-SE" sz="1600" b="0" i="0" u="none" strike="noStrike" kern="1200" cap="none" spc="0" normalizeH="0" baseline="0" noProof="0">
              <a:ln>
                <a:noFill/>
              </a:ln>
              <a:solidFill>
                <a:srgbClr val="1D1D1D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v-SE" sz="1600" b="0" i="0" u="none" strike="noStrike" kern="1200" cap="none" spc="0" normalizeH="0" baseline="0" noProof="0">
              <a:ln>
                <a:noFill/>
              </a:ln>
              <a:solidFill>
                <a:srgbClr val="1D1D1D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v-SE" sz="1600" b="0" i="0" u="none" strike="noStrike" kern="1200" cap="none" spc="0" normalizeH="0" baseline="0" noProof="0">
              <a:ln>
                <a:noFill/>
              </a:ln>
              <a:solidFill>
                <a:srgbClr val="1D1D1D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v-SE" sz="1600" b="0" i="0" u="none" strike="noStrike" kern="1200" cap="none" spc="0" normalizeH="0" baseline="0" noProof="0">
              <a:ln>
                <a:noFill/>
              </a:ln>
              <a:solidFill>
                <a:srgbClr val="1D1D1D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v-SE" sz="1600" b="0" i="0" u="none" strike="noStrike" kern="1200" cap="none" spc="0" normalizeH="0" baseline="0" noProof="0">
              <a:ln>
                <a:noFill/>
              </a:ln>
              <a:solidFill>
                <a:srgbClr val="1D1D1D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600" b="0" i="0" u="none" strike="noStrike" kern="1200" cap="none" spc="0" normalizeH="0" baseline="0" noProof="0">
                <a:ln>
                  <a:noFill/>
                </a:ln>
                <a:solidFill>
                  <a:srgbClr val="1D1D1D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0-2 år i yrket (på sikt)</a:t>
            </a:r>
            <a:r>
              <a:rPr kumimoji="0" lang="sv-SE" sz="1600" b="0" i="1" u="none" strike="noStrike" kern="1200" cap="none" spc="0" normalizeH="0" baseline="0" noProof="0">
                <a:ln>
                  <a:noFill/>
                </a:ln>
                <a:solidFill>
                  <a:srgbClr val="1D1D1D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v-SE" sz="1600" b="0" i="1" u="none" strike="noStrike" kern="1200" cap="none" spc="0" normalizeH="0" baseline="0" noProof="0">
              <a:ln>
                <a:noFill/>
              </a:ln>
              <a:solidFill>
                <a:srgbClr val="1D1D1D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600" b="0" i="1" u="none" strike="noStrike" kern="1200" cap="none" spc="0" normalizeH="0" baseline="0" noProof="0">
                <a:ln>
                  <a:noFill/>
                </a:ln>
                <a:solidFill>
                  <a:srgbClr val="1D1D1D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Redan anställda medarbetare startar vid Bas-steget vid lansering av första kursen.</a:t>
            </a:r>
            <a:r>
              <a:rPr kumimoji="0" lang="sv-SE" sz="1600" b="0" i="0" u="none" strike="noStrike" kern="1200" cap="none" spc="0" normalizeH="0" baseline="0" noProof="0">
                <a:ln>
                  <a:noFill/>
                </a:ln>
                <a:solidFill>
                  <a:srgbClr val="1D1D1D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  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v-SE" sz="1600" b="0" i="0" u="none" strike="noStrike" kern="1200" cap="none" spc="0" normalizeH="0" baseline="0" noProof="0">
              <a:ln>
                <a:noFill/>
              </a:ln>
              <a:solidFill>
                <a:srgbClr val="1D1D1D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600" b="0" i="0" u="none" strike="noStrike" kern="1200" cap="none" spc="0" normalizeH="0" baseline="0" noProof="0">
                <a:ln>
                  <a:noFill/>
                </a:ln>
                <a:solidFill>
                  <a:srgbClr val="1D1D1D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 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600" b="0" i="0" u="none" strike="noStrike" kern="1200" cap="none" spc="0" normalizeH="0" baseline="0" noProof="0">
                <a:ln>
                  <a:noFill/>
                </a:ln>
                <a:solidFill>
                  <a:srgbClr val="1D1D1D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 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v-SE" sz="1600" b="0" i="0" u="none" strike="noStrike" kern="1200" cap="none" spc="0" normalizeH="0" baseline="0" noProof="0">
              <a:ln>
                <a:noFill/>
              </a:ln>
              <a:solidFill>
                <a:srgbClr val="1D1D1D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v-SE" sz="1600" b="0" i="0" u="none" strike="noStrike" kern="1200" cap="none" spc="0" normalizeH="0" baseline="0" noProof="0">
              <a:ln>
                <a:noFill/>
              </a:ln>
              <a:solidFill>
                <a:srgbClr val="1D1D1D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3" name="Pratbubbla: rektangel med rundade hörn 12">
            <a:extLst>
              <a:ext uri="{FF2B5EF4-FFF2-40B4-BE49-F238E27FC236}">
                <a16:creationId xmlns:a16="http://schemas.microsoft.com/office/drawing/2014/main" id="{D2BD5654-3E25-AA4C-50B0-04A9D88909F9}"/>
              </a:ext>
            </a:extLst>
          </p:cNvPr>
          <p:cNvSpPr/>
          <p:nvPr/>
        </p:nvSpPr>
        <p:spPr>
          <a:xfrm>
            <a:off x="4749017" y="4238469"/>
            <a:ext cx="3174620" cy="1859842"/>
          </a:xfrm>
          <a:prstGeom prst="wedgeRoundRectCallout">
            <a:avLst>
              <a:gd name="adj1" fmla="val 22085"/>
              <a:gd name="adj2" fmla="val -67830"/>
              <a:gd name="adj3" fmla="val 16667"/>
            </a:avLst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v-SE" sz="1600" b="0" i="0" u="none" strike="noStrike" kern="1200" cap="none" spc="0" normalizeH="0" baseline="0" noProof="0">
              <a:ln>
                <a:noFill/>
              </a:ln>
              <a:solidFill>
                <a:srgbClr val="1D1D1D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v-SE" sz="1600" b="0" i="0" u="none" strike="noStrike" kern="1200" cap="none" spc="0" normalizeH="0" baseline="0" noProof="0">
              <a:ln>
                <a:noFill/>
              </a:ln>
              <a:solidFill>
                <a:srgbClr val="1D1D1D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600" b="0" i="0" u="none" strike="noStrike" kern="1200" cap="none" spc="0" normalizeH="0" baseline="0" noProof="0">
                <a:ln>
                  <a:noFill/>
                </a:ln>
                <a:solidFill>
                  <a:srgbClr val="1D1D1D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Mer än 2 år i yrket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v-SE" sz="1600" b="0" i="0" u="none" strike="noStrike" kern="1200" cap="none" spc="0" normalizeH="0" baseline="0" noProof="0">
              <a:ln>
                <a:noFill/>
              </a:ln>
              <a:solidFill>
                <a:srgbClr val="1D1D1D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600" b="0" i="0" u="none" strike="noStrike" kern="1200" cap="none" spc="0" normalizeH="0" baseline="0" noProof="0">
                <a:ln>
                  <a:noFill/>
                </a:ln>
                <a:solidFill>
                  <a:srgbClr val="1D1D1D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Utgångspunkten är att en dialog ska finnas med närmsta chef vilken kursväg medarbetaren bör gå och under vilken tidsperiod.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v-SE" sz="1600" b="0" i="0" u="none" strike="noStrike" kern="1200" cap="none" spc="0" normalizeH="0" baseline="0" noProof="0">
              <a:ln>
                <a:noFill/>
              </a:ln>
              <a:solidFill>
                <a:srgbClr val="1D1D1D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v-SE" sz="1600" b="0" i="0" u="none" strike="noStrike" kern="1200" cap="none" spc="0" normalizeH="0" baseline="0" noProof="0">
              <a:ln>
                <a:noFill/>
              </a:ln>
              <a:solidFill>
                <a:srgbClr val="1D1D1D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600" b="0" i="0" u="none" strike="noStrike" kern="1200" cap="none" spc="0" normalizeH="0" baseline="0" noProof="0">
                <a:ln>
                  <a:noFill/>
                </a:ln>
                <a:solidFill>
                  <a:srgbClr val="1D1D1D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  </a:t>
            </a:r>
          </a:p>
        </p:txBody>
      </p:sp>
      <p:sp>
        <p:nvSpPr>
          <p:cNvPr id="14" name="Pratbubbla: rektangel med rundade hörn 13">
            <a:extLst>
              <a:ext uri="{FF2B5EF4-FFF2-40B4-BE49-F238E27FC236}">
                <a16:creationId xmlns:a16="http://schemas.microsoft.com/office/drawing/2014/main" id="{1A8CA054-12A8-1F3F-B3B5-0991E2E3E126}"/>
              </a:ext>
            </a:extLst>
          </p:cNvPr>
          <p:cNvSpPr/>
          <p:nvPr/>
        </p:nvSpPr>
        <p:spPr>
          <a:xfrm>
            <a:off x="8649294" y="4353487"/>
            <a:ext cx="2652092" cy="1629806"/>
          </a:xfrm>
          <a:prstGeom prst="wedgeRoundRectCallout">
            <a:avLst>
              <a:gd name="adj1" fmla="val 20439"/>
              <a:gd name="adj2" fmla="val -71704"/>
              <a:gd name="adj3" fmla="val 16667"/>
            </a:avLst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600" b="0" i="0" u="none" strike="noStrike" kern="1200" cap="none" spc="0" normalizeH="0" baseline="0" noProof="0">
                <a:ln>
                  <a:noFill/>
                </a:ln>
                <a:solidFill>
                  <a:srgbClr val="1D1D1D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Medarbetare som passerat kurser i fördjupningssteget men där verksamheten är i behov av mer fördjupad kunskap. </a:t>
            </a:r>
          </a:p>
        </p:txBody>
      </p:sp>
      <p:sp>
        <p:nvSpPr>
          <p:cNvPr id="17" name="Rubrik 1">
            <a:extLst>
              <a:ext uri="{FF2B5EF4-FFF2-40B4-BE49-F238E27FC236}">
                <a16:creationId xmlns:a16="http://schemas.microsoft.com/office/drawing/2014/main" id="{721BBD1A-BBED-D29D-58F6-CAB3617409A0}"/>
              </a:ext>
            </a:extLst>
          </p:cNvPr>
          <p:cNvSpPr txBox="1">
            <a:spLocks/>
          </p:cNvSpPr>
          <p:nvPr/>
        </p:nvSpPr>
        <p:spPr>
          <a:xfrm>
            <a:off x="1374706" y="433521"/>
            <a:ext cx="7411941" cy="1222123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rgbClr val="315B4A"/>
                </a:solidFill>
                <a:latin typeface="Source Sans Pro" panose="020B0703030403020204" pitchFamily="34" charset="0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4000" b="1" i="0" u="none" strike="noStrike" kern="1200" cap="none" spc="0" normalizeH="0" baseline="0" noProof="0" dirty="0">
                <a:ln>
                  <a:noFill/>
                </a:ln>
                <a:solidFill>
                  <a:srgbClr val="315B4A"/>
                </a:solidFill>
                <a:effectLst/>
                <a:uLnTx/>
                <a:uFillTx/>
                <a:latin typeface="Source Sans Pro" panose="020B0703030403020204" pitchFamily="34" charset="0"/>
                <a:ea typeface="+mj-ea"/>
                <a:cs typeface="+mj-cs"/>
              </a:rPr>
              <a:t>Efter att ett steg är avklarat kan man ”gå vidare” till nästa</a:t>
            </a:r>
          </a:p>
        </p:txBody>
      </p:sp>
    </p:spTree>
    <p:extLst>
      <p:ext uri="{BB962C8B-B14F-4D97-AF65-F5344CB8AC3E}">
        <p14:creationId xmlns:p14="http://schemas.microsoft.com/office/powerpoint/2010/main" val="8653386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3" grpId="0" animBg="1"/>
      <p:bldP spid="1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4" name="Rak koppling 33">
            <a:extLst>
              <a:ext uri="{FF2B5EF4-FFF2-40B4-BE49-F238E27FC236}">
                <a16:creationId xmlns:a16="http://schemas.microsoft.com/office/drawing/2014/main" id="{E69163E1-F1D3-3A97-8AA4-6D7EFFAE7896}"/>
              </a:ext>
            </a:extLst>
          </p:cNvPr>
          <p:cNvCxnSpPr>
            <a:cxnSpLocks/>
            <a:endCxn id="3" idx="1"/>
          </p:cNvCxnSpPr>
          <p:nvPr/>
        </p:nvCxnSpPr>
        <p:spPr>
          <a:xfrm>
            <a:off x="7669461" y="1587228"/>
            <a:ext cx="54110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4" name="Tabell 3">
            <a:extLst>
              <a:ext uri="{FF2B5EF4-FFF2-40B4-BE49-F238E27FC236}">
                <a16:creationId xmlns:a16="http://schemas.microsoft.com/office/drawing/2014/main" id="{62779F16-B4FC-A65B-3E23-2706DE636C06}"/>
              </a:ext>
            </a:extLst>
          </p:cNvPr>
          <p:cNvGraphicFramePr>
            <a:graphicFrameLocks noGrp="1"/>
          </p:cNvGraphicFramePr>
          <p:nvPr/>
        </p:nvGraphicFramePr>
        <p:xfrm>
          <a:off x="308184" y="849415"/>
          <a:ext cx="11501975" cy="4163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13731">
                  <a:extLst>
                    <a:ext uri="{9D8B030D-6E8A-4147-A177-3AD203B41FA5}">
                      <a16:colId xmlns:a16="http://schemas.microsoft.com/office/drawing/2014/main" val="2091157437"/>
                    </a:ext>
                  </a:extLst>
                </a:gridCol>
                <a:gridCol w="2598234">
                  <a:extLst>
                    <a:ext uri="{9D8B030D-6E8A-4147-A177-3AD203B41FA5}">
                      <a16:colId xmlns:a16="http://schemas.microsoft.com/office/drawing/2014/main" val="1640577830"/>
                    </a:ext>
                  </a:extLst>
                </a:gridCol>
                <a:gridCol w="2642839">
                  <a:extLst>
                    <a:ext uri="{9D8B030D-6E8A-4147-A177-3AD203B41FA5}">
                      <a16:colId xmlns:a16="http://schemas.microsoft.com/office/drawing/2014/main" val="147161663"/>
                    </a:ext>
                  </a:extLst>
                </a:gridCol>
                <a:gridCol w="2497873">
                  <a:extLst>
                    <a:ext uri="{9D8B030D-6E8A-4147-A177-3AD203B41FA5}">
                      <a16:colId xmlns:a16="http://schemas.microsoft.com/office/drawing/2014/main" val="2969686220"/>
                    </a:ext>
                  </a:extLst>
                </a:gridCol>
                <a:gridCol w="1349298">
                  <a:extLst>
                    <a:ext uri="{9D8B030D-6E8A-4147-A177-3AD203B41FA5}">
                      <a16:colId xmlns:a16="http://schemas.microsoft.com/office/drawing/2014/main" val="3293460577"/>
                    </a:ext>
                  </a:extLst>
                </a:gridCol>
              </a:tblGrid>
              <a:tr h="416380">
                <a:tc>
                  <a:txBody>
                    <a:bodyPr/>
                    <a:lstStyle/>
                    <a:p>
                      <a:pPr algn="ctr"/>
                      <a:r>
                        <a:rPr lang="sv-SE"/>
                        <a:t>Yrkesresa</a:t>
                      </a:r>
                    </a:p>
                  </a:txBody>
                  <a:tcP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/>
                        <a:t>Steg</a:t>
                      </a:r>
                    </a:p>
                  </a:txBody>
                  <a:tcP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dirty="0"/>
                        <a:t>Kurser</a:t>
                      </a:r>
                    </a:p>
                  </a:txBody>
                  <a:tcP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dirty="0"/>
                        <a:t>Avsnitt</a:t>
                      </a:r>
                    </a:p>
                  </a:txBody>
                  <a:tcP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dirty="0"/>
                        <a:t>Delar</a:t>
                      </a:r>
                    </a:p>
                  </a:txBody>
                  <a:tcPr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0586000"/>
                  </a:ext>
                </a:extLst>
              </a:tr>
            </a:tbl>
          </a:graphicData>
        </a:graphic>
      </p:graphicFrame>
      <p:sp>
        <p:nvSpPr>
          <p:cNvPr id="6" name="Rektangel 5">
            <a:extLst>
              <a:ext uri="{FF2B5EF4-FFF2-40B4-BE49-F238E27FC236}">
                <a16:creationId xmlns:a16="http://schemas.microsoft.com/office/drawing/2014/main" id="{D6423C44-5FFF-4F0C-F47E-855687B31288}"/>
              </a:ext>
            </a:extLst>
          </p:cNvPr>
          <p:cNvSpPr/>
          <p:nvPr/>
        </p:nvSpPr>
        <p:spPr>
          <a:xfrm>
            <a:off x="3388380" y="2349607"/>
            <a:ext cx="1695453" cy="692089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800" b="0" i="0" u="none" strike="noStrike" kern="1200" cap="none" spc="0" normalizeH="0" baseline="0" noProof="0">
                <a:ln>
                  <a:noFill/>
                </a:ln>
                <a:solidFill>
                  <a:srgbClr val="1D1D1D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Bas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100" b="0" i="0" u="none" strike="noStrike" kern="1200" cap="none" spc="0" normalizeH="0" baseline="0" noProof="0">
                <a:ln>
                  <a:noFill/>
                </a:ln>
                <a:solidFill>
                  <a:srgbClr val="1D1D1D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(0-2 år i yrket)</a:t>
            </a:r>
          </a:p>
        </p:txBody>
      </p:sp>
      <p:sp>
        <p:nvSpPr>
          <p:cNvPr id="9" name="Rektangel 8">
            <a:extLst>
              <a:ext uri="{FF2B5EF4-FFF2-40B4-BE49-F238E27FC236}">
                <a16:creationId xmlns:a16="http://schemas.microsoft.com/office/drawing/2014/main" id="{2D1A0137-4804-353A-3A90-31DDB2F5F4D5}"/>
              </a:ext>
            </a:extLst>
          </p:cNvPr>
          <p:cNvSpPr/>
          <p:nvPr/>
        </p:nvSpPr>
        <p:spPr>
          <a:xfrm>
            <a:off x="308184" y="3364034"/>
            <a:ext cx="2194513" cy="133350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800" b="0" i="0" u="none" strike="noStrike" kern="1200" cap="none" spc="0" normalizeH="0" baseline="0" noProof="0">
                <a:ln>
                  <a:noFill/>
                </a:ln>
                <a:solidFill>
                  <a:srgbClr val="1D1D1D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Funktionshinder-området utförare</a:t>
            </a:r>
          </a:p>
        </p:txBody>
      </p:sp>
      <p:sp>
        <p:nvSpPr>
          <p:cNvPr id="10" name="Rektangel 9">
            <a:extLst>
              <a:ext uri="{FF2B5EF4-FFF2-40B4-BE49-F238E27FC236}">
                <a16:creationId xmlns:a16="http://schemas.microsoft.com/office/drawing/2014/main" id="{B1FB48DF-3772-EA18-1503-642E2352131E}"/>
              </a:ext>
            </a:extLst>
          </p:cNvPr>
          <p:cNvSpPr/>
          <p:nvPr/>
        </p:nvSpPr>
        <p:spPr>
          <a:xfrm>
            <a:off x="5718269" y="1411016"/>
            <a:ext cx="1926221" cy="352425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100" b="0" i="0" u="none" strike="noStrike" kern="120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Introduktionskurs</a:t>
            </a:r>
          </a:p>
        </p:txBody>
      </p:sp>
      <p:sp>
        <p:nvSpPr>
          <p:cNvPr id="11" name="Rektangel 10">
            <a:extLst>
              <a:ext uri="{FF2B5EF4-FFF2-40B4-BE49-F238E27FC236}">
                <a16:creationId xmlns:a16="http://schemas.microsoft.com/office/drawing/2014/main" id="{E0A31755-5732-5306-273C-FC63D1102E6D}"/>
              </a:ext>
            </a:extLst>
          </p:cNvPr>
          <p:cNvSpPr/>
          <p:nvPr/>
        </p:nvSpPr>
        <p:spPr>
          <a:xfrm>
            <a:off x="5718270" y="1898598"/>
            <a:ext cx="1926220" cy="311165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v-SE" sz="11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2" name="Rektangel 11">
            <a:extLst>
              <a:ext uri="{FF2B5EF4-FFF2-40B4-BE49-F238E27FC236}">
                <a16:creationId xmlns:a16="http://schemas.microsoft.com/office/drawing/2014/main" id="{89FF01E4-98E8-EF29-AAB7-D6A9906FD4C5}"/>
              </a:ext>
            </a:extLst>
          </p:cNvPr>
          <p:cNvSpPr/>
          <p:nvPr/>
        </p:nvSpPr>
        <p:spPr>
          <a:xfrm>
            <a:off x="5718268" y="2343226"/>
            <a:ext cx="1951193" cy="352425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v-SE" sz="11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3" name="Rektangel 12">
            <a:extLst>
              <a:ext uri="{FF2B5EF4-FFF2-40B4-BE49-F238E27FC236}">
                <a16:creationId xmlns:a16="http://schemas.microsoft.com/office/drawing/2014/main" id="{3328D556-3CEC-96AF-D04B-80F34E421959}"/>
              </a:ext>
            </a:extLst>
          </p:cNvPr>
          <p:cNvSpPr/>
          <p:nvPr/>
        </p:nvSpPr>
        <p:spPr>
          <a:xfrm>
            <a:off x="5718268" y="3339991"/>
            <a:ext cx="1951193" cy="352425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v-SE" sz="11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4" name="Rektangel 13">
            <a:extLst>
              <a:ext uri="{FF2B5EF4-FFF2-40B4-BE49-F238E27FC236}">
                <a16:creationId xmlns:a16="http://schemas.microsoft.com/office/drawing/2014/main" id="{A8BE6AA0-3F66-FF17-FCD1-00BFFF7D0F2F}"/>
              </a:ext>
            </a:extLst>
          </p:cNvPr>
          <p:cNvSpPr/>
          <p:nvPr/>
        </p:nvSpPr>
        <p:spPr>
          <a:xfrm>
            <a:off x="5742211" y="2836941"/>
            <a:ext cx="1946375" cy="365759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v-SE" sz="11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5" name="Rektangel 14">
            <a:extLst>
              <a:ext uri="{FF2B5EF4-FFF2-40B4-BE49-F238E27FC236}">
                <a16:creationId xmlns:a16="http://schemas.microsoft.com/office/drawing/2014/main" id="{82F9AA92-B7C3-8542-208B-3464D22B2E03}"/>
              </a:ext>
            </a:extLst>
          </p:cNvPr>
          <p:cNvSpPr/>
          <p:nvPr/>
        </p:nvSpPr>
        <p:spPr>
          <a:xfrm>
            <a:off x="5731534" y="3826452"/>
            <a:ext cx="1936363" cy="317066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v-SE" sz="11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6" name="Rektangel 15">
            <a:extLst>
              <a:ext uri="{FF2B5EF4-FFF2-40B4-BE49-F238E27FC236}">
                <a16:creationId xmlns:a16="http://schemas.microsoft.com/office/drawing/2014/main" id="{672AD2F3-D65C-C4EF-01CE-8CF79664B2C9}"/>
              </a:ext>
            </a:extLst>
          </p:cNvPr>
          <p:cNvSpPr/>
          <p:nvPr/>
        </p:nvSpPr>
        <p:spPr>
          <a:xfrm>
            <a:off x="3371471" y="3379769"/>
            <a:ext cx="1695453" cy="692089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800" b="0" i="0" u="none" strike="noStrike" kern="1200" cap="none" spc="0" normalizeH="0" baseline="0" noProof="0">
                <a:ln>
                  <a:noFill/>
                </a:ln>
                <a:solidFill>
                  <a:srgbClr val="1D1D1D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Fördjupning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100" b="0" i="0" u="none" strike="noStrike" kern="1200" cap="none" spc="0" normalizeH="0" baseline="0" noProof="0">
                <a:ln>
                  <a:noFill/>
                </a:ln>
                <a:solidFill>
                  <a:srgbClr val="1D1D1D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(mer än 2 år i yrket) </a:t>
            </a:r>
          </a:p>
        </p:txBody>
      </p:sp>
      <p:sp>
        <p:nvSpPr>
          <p:cNvPr id="17" name="Rektangel 16">
            <a:extLst>
              <a:ext uri="{FF2B5EF4-FFF2-40B4-BE49-F238E27FC236}">
                <a16:creationId xmlns:a16="http://schemas.microsoft.com/office/drawing/2014/main" id="{10BAF576-EE50-B9F0-FD9C-9CF164C4DF66}"/>
              </a:ext>
            </a:extLst>
          </p:cNvPr>
          <p:cNvSpPr/>
          <p:nvPr/>
        </p:nvSpPr>
        <p:spPr>
          <a:xfrm>
            <a:off x="3375114" y="4417902"/>
            <a:ext cx="1695453" cy="692089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800" b="0" i="0" u="none" strike="noStrike" kern="1200" cap="none" spc="0" normalizeH="0" baseline="0" noProof="0">
                <a:ln>
                  <a:noFill/>
                </a:ln>
                <a:solidFill>
                  <a:srgbClr val="1D1D1D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Spets</a:t>
            </a:r>
          </a:p>
        </p:txBody>
      </p:sp>
      <p:sp>
        <p:nvSpPr>
          <p:cNvPr id="18" name="Rektangel 17">
            <a:extLst>
              <a:ext uri="{FF2B5EF4-FFF2-40B4-BE49-F238E27FC236}">
                <a16:creationId xmlns:a16="http://schemas.microsoft.com/office/drawing/2014/main" id="{36CA4A03-FBB1-64C3-5BE8-B01D64A2795A}"/>
              </a:ext>
            </a:extLst>
          </p:cNvPr>
          <p:cNvSpPr/>
          <p:nvPr/>
        </p:nvSpPr>
        <p:spPr>
          <a:xfrm>
            <a:off x="3375114" y="5440092"/>
            <a:ext cx="1695453" cy="692089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800" b="0" i="0" u="none" strike="noStrike" kern="1200" cap="none" spc="0" normalizeH="0" baseline="0" noProof="0">
                <a:ln>
                  <a:noFill/>
                </a:ln>
                <a:solidFill>
                  <a:srgbClr val="1D1D1D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Arbetsledare / Chef</a:t>
            </a:r>
          </a:p>
        </p:txBody>
      </p:sp>
      <p:cxnSp>
        <p:nvCxnSpPr>
          <p:cNvPr id="20" name="Rak koppling 19">
            <a:extLst>
              <a:ext uri="{FF2B5EF4-FFF2-40B4-BE49-F238E27FC236}">
                <a16:creationId xmlns:a16="http://schemas.microsoft.com/office/drawing/2014/main" id="{9F8AF42D-78E2-BEA2-70C8-E635C88CC74C}"/>
              </a:ext>
            </a:extLst>
          </p:cNvPr>
          <p:cNvCxnSpPr>
            <a:stCxn id="9" idx="3"/>
          </p:cNvCxnSpPr>
          <p:nvPr/>
        </p:nvCxnSpPr>
        <p:spPr>
          <a:xfrm>
            <a:off x="2502697" y="4030784"/>
            <a:ext cx="434387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2" name="Rak koppling 21">
            <a:extLst>
              <a:ext uri="{FF2B5EF4-FFF2-40B4-BE49-F238E27FC236}">
                <a16:creationId xmlns:a16="http://schemas.microsoft.com/office/drawing/2014/main" id="{56016035-7E4A-36E9-D7CA-8FF6BB063C07}"/>
              </a:ext>
            </a:extLst>
          </p:cNvPr>
          <p:cNvCxnSpPr>
            <a:cxnSpLocks/>
          </p:cNvCxnSpPr>
          <p:nvPr/>
        </p:nvCxnSpPr>
        <p:spPr>
          <a:xfrm flipH="1">
            <a:off x="2956020" y="2695651"/>
            <a:ext cx="13266" cy="309048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4" name="Rak koppling 23">
            <a:extLst>
              <a:ext uri="{FF2B5EF4-FFF2-40B4-BE49-F238E27FC236}">
                <a16:creationId xmlns:a16="http://schemas.microsoft.com/office/drawing/2014/main" id="{28D5E7D8-0A14-041D-58FC-986D1E041B8D}"/>
              </a:ext>
            </a:extLst>
          </p:cNvPr>
          <p:cNvCxnSpPr>
            <a:endCxn id="6" idx="1"/>
          </p:cNvCxnSpPr>
          <p:nvPr/>
        </p:nvCxnSpPr>
        <p:spPr>
          <a:xfrm>
            <a:off x="2969286" y="2695651"/>
            <a:ext cx="419094" cy="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7" name="Rak koppling 26">
            <a:extLst>
              <a:ext uri="{FF2B5EF4-FFF2-40B4-BE49-F238E27FC236}">
                <a16:creationId xmlns:a16="http://schemas.microsoft.com/office/drawing/2014/main" id="{0D6FA9CE-2529-8286-1955-5FF48AEA9DB3}"/>
              </a:ext>
            </a:extLst>
          </p:cNvPr>
          <p:cNvCxnSpPr>
            <a:cxnSpLocks/>
            <a:endCxn id="16" idx="1"/>
          </p:cNvCxnSpPr>
          <p:nvPr/>
        </p:nvCxnSpPr>
        <p:spPr>
          <a:xfrm>
            <a:off x="3004143" y="3725813"/>
            <a:ext cx="367328" cy="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2" name="Rak koppling 31">
            <a:extLst>
              <a:ext uri="{FF2B5EF4-FFF2-40B4-BE49-F238E27FC236}">
                <a16:creationId xmlns:a16="http://schemas.microsoft.com/office/drawing/2014/main" id="{D78DC1F8-5117-8F59-4854-38F21C173A3F}"/>
              </a:ext>
            </a:extLst>
          </p:cNvPr>
          <p:cNvCxnSpPr>
            <a:cxnSpLocks/>
            <a:endCxn id="17" idx="1"/>
          </p:cNvCxnSpPr>
          <p:nvPr/>
        </p:nvCxnSpPr>
        <p:spPr>
          <a:xfrm>
            <a:off x="2956020" y="4763947"/>
            <a:ext cx="419094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5" name="Rak koppling 34">
            <a:extLst>
              <a:ext uri="{FF2B5EF4-FFF2-40B4-BE49-F238E27FC236}">
                <a16:creationId xmlns:a16="http://schemas.microsoft.com/office/drawing/2014/main" id="{91FFF927-F0FB-CE56-16AE-567A71B35C25}"/>
              </a:ext>
            </a:extLst>
          </p:cNvPr>
          <p:cNvCxnSpPr>
            <a:endCxn id="18" idx="1"/>
          </p:cNvCxnSpPr>
          <p:nvPr/>
        </p:nvCxnSpPr>
        <p:spPr>
          <a:xfrm>
            <a:off x="2956020" y="5786136"/>
            <a:ext cx="419094" cy="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8" name="Rak koppling 37">
            <a:extLst>
              <a:ext uri="{FF2B5EF4-FFF2-40B4-BE49-F238E27FC236}">
                <a16:creationId xmlns:a16="http://schemas.microsoft.com/office/drawing/2014/main" id="{563E395E-CF6A-FDEF-FB9F-ADAA2BD9B38D}"/>
              </a:ext>
            </a:extLst>
          </p:cNvPr>
          <p:cNvCxnSpPr>
            <a:stCxn id="6" idx="3"/>
          </p:cNvCxnSpPr>
          <p:nvPr/>
        </p:nvCxnSpPr>
        <p:spPr>
          <a:xfrm flipV="1">
            <a:off x="5083833" y="2695651"/>
            <a:ext cx="381003" cy="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0" name="Rak koppling 39">
            <a:extLst>
              <a:ext uri="{FF2B5EF4-FFF2-40B4-BE49-F238E27FC236}">
                <a16:creationId xmlns:a16="http://schemas.microsoft.com/office/drawing/2014/main" id="{CEC8FC0F-6EE4-275F-3620-81EE84089E5D}"/>
              </a:ext>
            </a:extLst>
          </p:cNvPr>
          <p:cNvCxnSpPr>
            <a:cxnSpLocks/>
          </p:cNvCxnSpPr>
          <p:nvPr/>
        </p:nvCxnSpPr>
        <p:spPr>
          <a:xfrm>
            <a:off x="5451570" y="1587228"/>
            <a:ext cx="13266" cy="2415436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2" name="Rak koppling 41">
            <a:extLst>
              <a:ext uri="{FF2B5EF4-FFF2-40B4-BE49-F238E27FC236}">
                <a16:creationId xmlns:a16="http://schemas.microsoft.com/office/drawing/2014/main" id="{B1AFCA5C-1A07-17D7-6AC1-EDD325BBE7C7}"/>
              </a:ext>
            </a:extLst>
          </p:cNvPr>
          <p:cNvCxnSpPr>
            <a:cxnSpLocks/>
            <a:endCxn id="10" idx="1"/>
          </p:cNvCxnSpPr>
          <p:nvPr/>
        </p:nvCxnSpPr>
        <p:spPr>
          <a:xfrm>
            <a:off x="5451570" y="1587228"/>
            <a:ext cx="266699" cy="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4" name="Rak koppling 43">
            <a:extLst>
              <a:ext uri="{FF2B5EF4-FFF2-40B4-BE49-F238E27FC236}">
                <a16:creationId xmlns:a16="http://schemas.microsoft.com/office/drawing/2014/main" id="{2FC95AA1-2AAF-D484-4B65-19AB4E29BB8D}"/>
              </a:ext>
            </a:extLst>
          </p:cNvPr>
          <p:cNvCxnSpPr>
            <a:cxnSpLocks/>
            <a:endCxn id="11" idx="1"/>
          </p:cNvCxnSpPr>
          <p:nvPr/>
        </p:nvCxnSpPr>
        <p:spPr>
          <a:xfrm flipV="1">
            <a:off x="5451570" y="2054181"/>
            <a:ext cx="266700" cy="3973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6" name="Rak koppling 45">
            <a:extLst>
              <a:ext uri="{FF2B5EF4-FFF2-40B4-BE49-F238E27FC236}">
                <a16:creationId xmlns:a16="http://schemas.microsoft.com/office/drawing/2014/main" id="{D2D10FE8-1A8F-24E3-6359-1C06B73227D6}"/>
              </a:ext>
            </a:extLst>
          </p:cNvPr>
          <p:cNvCxnSpPr>
            <a:cxnSpLocks/>
          </p:cNvCxnSpPr>
          <p:nvPr/>
        </p:nvCxnSpPr>
        <p:spPr>
          <a:xfrm flipV="1">
            <a:off x="5464835" y="3537191"/>
            <a:ext cx="266699" cy="6379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8" name="Rak koppling 47">
            <a:extLst>
              <a:ext uri="{FF2B5EF4-FFF2-40B4-BE49-F238E27FC236}">
                <a16:creationId xmlns:a16="http://schemas.microsoft.com/office/drawing/2014/main" id="{DF98691D-AAC3-E513-54DC-55796FFA2644}"/>
              </a:ext>
            </a:extLst>
          </p:cNvPr>
          <p:cNvCxnSpPr>
            <a:cxnSpLocks/>
          </p:cNvCxnSpPr>
          <p:nvPr/>
        </p:nvCxnSpPr>
        <p:spPr>
          <a:xfrm>
            <a:off x="5451570" y="2500129"/>
            <a:ext cx="266699" cy="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0" name="Rak koppling 49">
            <a:extLst>
              <a:ext uri="{FF2B5EF4-FFF2-40B4-BE49-F238E27FC236}">
                <a16:creationId xmlns:a16="http://schemas.microsoft.com/office/drawing/2014/main" id="{2F3BEEA0-6705-8EBB-10DE-DD4D6C1228CB}"/>
              </a:ext>
            </a:extLst>
          </p:cNvPr>
          <p:cNvCxnSpPr>
            <a:cxnSpLocks/>
          </p:cNvCxnSpPr>
          <p:nvPr/>
        </p:nvCxnSpPr>
        <p:spPr>
          <a:xfrm>
            <a:off x="5451570" y="3070238"/>
            <a:ext cx="266699" cy="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2" name="Rak koppling 51">
            <a:extLst>
              <a:ext uri="{FF2B5EF4-FFF2-40B4-BE49-F238E27FC236}">
                <a16:creationId xmlns:a16="http://schemas.microsoft.com/office/drawing/2014/main" id="{5424DF7B-71A7-AD1D-C9CC-AD30ABA18D96}"/>
              </a:ext>
            </a:extLst>
          </p:cNvPr>
          <p:cNvCxnSpPr>
            <a:cxnSpLocks/>
            <a:endCxn id="15" idx="1"/>
          </p:cNvCxnSpPr>
          <p:nvPr/>
        </p:nvCxnSpPr>
        <p:spPr>
          <a:xfrm>
            <a:off x="5473337" y="3984171"/>
            <a:ext cx="258197" cy="814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3" name="Rektangel 52">
            <a:extLst>
              <a:ext uri="{FF2B5EF4-FFF2-40B4-BE49-F238E27FC236}">
                <a16:creationId xmlns:a16="http://schemas.microsoft.com/office/drawing/2014/main" id="{E0712076-E677-E6CE-633F-BABA3B878570}"/>
              </a:ext>
            </a:extLst>
          </p:cNvPr>
          <p:cNvSpPr/>
          <p:nvPr/>
        </p:nvSpPr>
        <p:spPr>
          <a:xfrm>
            <a:off x="10538879" y="1821228"/>
            <a:ext cx="1102197" cy="252629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200" b="0" i="0" u="none" strike="noStrike" kern="120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Förberedelse</a:t>
            </a:r>
          </a:p>
        </p:txBody>
      </p:sp>
      <p:sp>
        <p:nvSpPr>
          <p:cNvPr id="54" name="Rektangel 53">
            <a:extLst>
              <a:ext uri="{FF2B5EF4-FFF2-40B4-BE49-F238E27FC236}">
                <a16:creationId xmlns:a16="http://schemas.microsoft.com/office/drawing/2014/main" id="{6AC8417A-DEA8-A497-9B70-9A14909D7E5E}"/>
              </a:ext>
            </a:extLst>
          </p:cNvPr>
          <p:cNvSpPr/>
          <p:nvPr/>
        </p:nvSpPr>
        <p:spPr>
          <a:xfrm>
            <a:off x="10538878" y="2310765"/>
            <a:ext cx="1102197" cy="25263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200" b="0" i="0" u="none" strike="noStrike" kern="120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Kurstillfälle </a:t>
            </a:r>
          </a:p>
        </p:txBody>
      </p:sp>
      <p:sp>
        <p:nvSpPr>
          <p:cNvPr id="55" name="Rektangel 54">
            <a:extLst>
              <a:ext uri="{FF2B5EF4-FFF2-40B4-BE49-F238E27FC236}">
                <a16:creationId xmlns:a16="http://schemas.microsoft.com/office/drawing/2014/main" id="{625401D3-D97D-4B4F-A740-AEC8191EC495}"/>
              </a:ext>
            </a:extLst>
          </p:cNvPr>
          <p:cNvSpPr/>
          <p:nvPr/>
        </p:nvSpPr>
        <p:spPr>
          <a:xfrm>
            <a:off x="10538879" y="2771624"/>
            <a:ext cx="1102196" cy="242289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200" b="0" i="0" u="none" strike="noStrike" kern="120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Efterarbete</a:t>
            </a:r>
          </a:p>
        </p:txBody>
      </p:sp>
      <p:sp>
        <p:nvSpPr>
          <p:cNvPr id="57" name="Höger klammerparentes 56">
            <a:extLst>
              <a:ext uri="{FF2B5EF4-FFF2-40B4-BE49-F238E27FC236}">
                <a16:creationId xmlns:a16="http://schemas.microsoft.com/office/drawing/2014/main" id="{F7DB9E5E-7A2A-6D59-9EAB-5C864EBA7EC5}"/>
              </a:ext>
            </a:extLst>
          </p:cNvPr>
          <p:cNvSpPr/>
          <p:nvPr/>
        </p:nvSpPr>
        <p:spPr>
          <a:xfrm>
            <a:off x="10173461" y="1375666"/>
            <a:ext cx="240166" cy="2767852"/>
          </a:xfrm>
          <a:prstGeom prst="rightBrace">
            <a:avLst>
              <a:gd name="adj1" fmla="val 8333"/>
              <a:gd name="adj2" fmla="val 48704"/>
            </a:avLst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v-SE" sz="1800" b="0" i="0" u="none" strike="noStrike" kern="1200" cap="none" spc="0" normalizeH="0" baseline="0" noProof="0">
              <a:ln>
                <a:noFill/>
              </a:ln>
              <a:solidFill>
                <a:srgbClr val="1D1D1D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3" name="Ellips 22">
            <a:extLst>
              <a:ext uri="{FF2B5EF4-FFF2-40B4-BE49-F238E27FC236}">
                <a16:creationId xmlns:a16="http://schemas.microsoft.com/office/drawing/2014/main" id="{5962C51D-5A39-325B-A7E3-8B4D276B11B5}"/>
              </a:ext>
            </a:extLst>
          </p:cNvPr>
          <p:cNvSpPr/>
          <p:nvPr/>
        </p:nvSpPr>
        <p:spPr>
          <a:xfrm>
            <a:off x="3211419" y="2358440"/>
            <a:ext cx="2015556" cy="719297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v-SE" sz="1800" b="0" i="0" u="none" strike="noStrike" kern="1200" cap="none" spc="0" normalizeH="0" baseline="0" noProof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28" name="Bild 27" descr="Lås kontur">
            <a:extLst>
              <a:ext uri="{FF2B5EF4-FFF2-40B4-BE49-F238E27FC236}">
                <a16:creationId xmlns:a16="http://schemas.microsoft.com/office/drawing/2014/main" id="{24BEA816-E945-FC6C-AE5B-BBFA9EF9308B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277941" y="1257653"/>
            <a:ext cx="573927" cy="573927"/>
          </a:xfrm>
          <a:prstGeom prst="rect">
            <a:avLst/>
          </a:prstGeom>
        </p:spPr>
      </p:pic>
      <p:sp>
        <p:nvSpPr>
          <p:cNvPr id="3" name="Rektangel 2">
            <a:extLst>
              <a:ext uri="{FF2B5EF4-FFF2-40B4-BE49-F238E27FC236}">
                <a16:creationId xmlns:a16="http://schemas.microsoft.com/office/drawing/2014/main" id="{D2DF898D-BF2F-741D-8C69-8EF62EBB01CF}"/>
              </a:ext>
            </a:extLst>
          </p:cNvPr>
          <p:cNvSpPr/>
          <p:nvPr/>
        </p:nvSpPr>
        <p:spPr>
          <a:xfrm>
            <a:off x="8210562" y="1411015"/>
            <a:ext cx="1926220" cy="352425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5">
                <a:lumMod val="20000"/>
                <a:lumOff val="80000"/>
              </a:schemeClr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100" b="0" i="0" u="none" strike="noStrike" kern="120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Vårt uppdrag</a:t>
            </a:r>
          </a:p>
        </p:txBody>
      </p:sp>
      <p:sp>
        <p:nvSpPr>
          <p:cNvPr id="5" name="Rektangel 4">
            <a:extLst>
              <a:ext uri="{FF2B5EF4-FFF2-40B4-BE49-F238E27FC236}">
                <a16:creationId xmlns:a16="http://schemas.microsoft.com/office/drawing/2014/main" id="{9B375431-3448-6748-D981-8F31C0F6EFFA}"/>
              </a:ext>
            </a:extLst>
          </p:cNvPr>
          <p:cNvSpPr/>
          <p:nvPr/>
        </p:nvSpPr>
        <p:spPr>
          <a:xfrm>
            <a:off x="8210562" y="1854223"/>
            <a:ext cx="1926220" cy="36576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5">
                <a:lumMod val="20000"/>
                <a:lumOff val="80000"/>
              </a:schemeClr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100" b="0" i="0" u="none" strike="noStrike" kern="120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Funktionsnedsättningar och vanliga konsekvenser</a:t>
            </a:r>
          </a:p>
        </p:txBody>
      </p:sp>
      <p:sp>
        <p:nvSpPr>
          <p:cNvPr id="7" name="Rektangel 6">
            <a:extLst>
              <a:ext uri="{FF2B5EF4-FFF2-40B4-BE49-F238E27FC236}">
                <a16:creationId xmlns:a16="http://schemas.microsoft.com/office/drawing/2014/main" id="{C99D80FF-25A2-4351-D711-DFE7D5F2053C}"/>
              </a:ext>
            </a:extLst>
          </p:cNvPr>
          <p:cNvSpPr/>
          <p:nvPr/>
        </p:nvSpPr>
        <p:spPr>
          <a:xfrm>
            <a:off x="8210562" y="2310765"/>
            <a:ext cx="1926220" cy="36576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5">
                <a:lumMod val="20000"/>
                <a:lumOff val="80000"/>
              </a:schemeClr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100" b="0" i="0" u="none" strike="noStrike" kern="120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Om bemötande</a:t>
            </a:r>
          </a:p>
        </p:txBody>
      </p:sp>
      <p:sp>
        <p:nvSpPr>
          <p:cNvPr id="8" name="Rektangel 7">
            <a:extLst>
              <a:ext uri="{FF2B5EF4-FFF2-40B4-BE49-F238E27FC236}">
                <a16:creationId xmlns:a16="http://schemas.microsoft.com/office/drawing/2014/main" id="{E8148F91-0098-52E2-2BA5-F4659B1A3253}"/>
              </a:ext>
            </a:extLst>
          </p:cNvPr>
          <p:cNvSpPr/>
          <p:nvPr/>
        </p:nvSpPr>
        <p:spPr>
          <a:xfrm>
            <a:off x="8219395" y="2792580"/>
            <a:ext cx="1917387" cy="337622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5">
                <a:lumMod val="20000"/>
                <a:lumOff val="80000"/>
              </a:schemeClr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100" b="0" i="0" u="none" strike="noStrike" kern="120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Om kartläggning</a:t>
            </a:r>
          </a:p>
        </p:txBody>
      </p:sp>
      <p:sp>
        <p:nvSpPr>
          <p:cNvPr id="19" name="Rektangel 18">
            <a:extLst>
              <a:ext uri="{FF2B5EF4-FFF2-40B4-BE49-F238E27FC236}">
                <a16:creationId xmlns:a16="http://schemas.microsoft.com/office/drawing/2014/main" id="{C457E830-EEB6-162D-EA60-DE26216FB5E6}"/>
              </a:ext>
            </a:extLst>
          </p:cNvPr>
          <p:cNvSpPr/>
          <p:nvPr/>
        </p:nvSpPr>
        <p:spPr>
          <a:xfrm>
            <a:off x="8209002" y="3222062"/>
            <a:ext cx="1926220" cy="36576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5">
                <a:lumMod val="20000"/>
                <a:lumOff val="80000"/>
              </a:schemeClr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100" b="0" i="0" u="none" strike="noStrike" kern="120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Om tydliggörande pedagogik</a:t>
            </a:r>
          </a:p>
        </p:txBody>
      </p:sp>
      <p:sp>
        <p:nvSpPr>
          <p:cNvPr id="21" name="Rektangel 20">
            <a:extLst>
              <a:ext uri="{FF2B5EF4-FFF2-40B4-BE49-F238E27FC236}">
                <a16:creationId xmlns:a16="http://schemas.microsoft.com/office/drawing/2014/main" id="{36FF9540-B2CE-B813-71BA-2A209C4632F1}"/>
              </a:ext>
            </a:extLst>
          </p:cNvPr>
          <p:cNvSpPr/>
          <p:nvPr/>
        </p:nvSpPr>
        <p:spPr>
          <a:xfrm>
            <a:off x="8219395" y="3669632"/>
            <a:ext cx="1926220" cy="324686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5">
                <a:lumMod val="20000"/>
                <a:lumOff val="80000"/>
              </a:schemeClr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100" b="0" i="0" u="none" strike="noStrike" kern="120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Om kommunikation</a:t>
            </a:r>
          </a:p>
        </p:txBody>
      </p:sp>
      <p:sp>
        <p:nvSpPr>
          <p:cNvPr id="72" name="Ellips 71">
            <a:extLst>
              <a:ext uri="{FF2B5EF4-FFF2-40B4-BE49-F238E27FC236}">
                <a16:creationId xmlns:a16="http://schemas.microsoft.com/office/drawing/2014/main" id="{F7E4DE16-3165-50B4-3580-6F99E2698CC9}"/>
              </a:ext>
            </a:extLst>
          </p:cNvPr>
          <p:cNvSpPr/>
          <p:nvPr/>
        </p:nvSpPr>
        <p:spPr>
          <a:xfrm>
            <a:off x="5591279" y="1317069"/>
            <a:ext cx="2015556" cy="573927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v-SE" sz="1800" b="0" i="0" u="none" strike="noStrike" kern="1200" cap="none" spc="0" normalizeH="0" baseline="0" noProof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3" name="Pratbubbla: rektangel med rundade hörn 72">
            <a:extLst>
              <a:ext uri="{FF2B5EF4-FFF2-40B4-BE49-F238E27FC236}">
                <a16:creationId xmlns:a16="http://schemas.microsoft.com/office/drawing/2014/main" id="{7CE9C108-AA2C-50D3-C11F-DD3BED5FFC2F}"/>
              </a:ext>
            </a:extLst>
          </p:cNvPr>
          <p:cNvSpPr/>
          <p:nvPr/>
        </p:nvSpPr>
        <p:spPr>
          <a:xfrm>
            <a:off x="8935562" y="4842431"/>
            <a:ext cx="2420106" cy="1303166"/>
          </a:xfrm>
          <a:prstGeom prst="wedgeRoundRectCallout">
            <a:avLst>
              <a:gd name="adj1" fmla="val -36150"/>
              <a:gd name="adj2" fmla="val -96799"/>
              <a:gd name="adj3" fmla="val 16667"/>
            </a:avLst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Ämnen som återkommer i övriga kurser i steg Bas.</a:t>
            </a:r>
          </a:p>
        </p:txBody>
      </p:sp>
    </p:spTree>
    <p:extLst>
      <p:ext uri="{BB962C8B-B14F-4D97-AF65-F5344CB8AC3E}">
        <p14:creationId xmlns:p14="http://schemas.microsoft.com/office/powerpoint/2010/main" val="8289919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ell 3">
            <a:extLst>
              <a:ext uri="{FF2B5EF4-FFF2-40B4-BE49-F238E27FC236}">
                <a16:creationId xmlns:a16="http://schemas.microsoft.com/office/drawing/2014/main" id="{62779F16-B4FC-A65B-3E23-2706DE636C06}"/>
              </a:ext>
            </a:extLst>
          </p:cNvPr>
          <p:cNvGraphicFramePr>
            <a:graphicFrameLocks noGrp="1"/>
          </p:cNvGraphicFramePr>
          <p:nvPr/>
        </p:nvGraphicFramePr>
        <p:xfrm>
          <a:off x="684900" y="857550"/>
          <a:ext cx="10822200" cy="4286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05550">
                  <a:extLst>
                    <a:ext uri="{9D8B030D-6E8A-4147-A177-3AD203B41FA5}">
                      <a16:colId xmlns:a16="http://schemas.microsoft.com/office/drawing/2014/main" val="2091157437"/>
                    </a:ext>
                  </a:extLst>
                </a:gridCol>
                <a:gridCol w="2705550">
                  <a:extLst>
                    <a:ext uri="{9D8B030D-6E8A-4147-A177-3AD203B41FA5}">
                      <a16:colId xmlns:a16="http://schemas.microsoft.com/office/drawing/2014/main" val="1640577830"/>
                    </a:ext>
                  </a:extLst>
                </a:gridCol>
                <a:gridCol w="2705550">
                  <a:extLst>
                    <a:ext uri="{9D8B030D-6E8A-4147-A177-3AD203B41FA5}">
                      <a16:colId xmlns:a16="http://schemas.microsoft.com/office/drawing/2014/main" val="147161663"/>
                    </a:ext>
                  </a:extLst>
                </a:gridCol>
                <a:gridCol w="2705550">
                  <a:extLst>
                    <a:ext uri="{9D8B030D-6E8A-4147-A177-3AD203B41FA5}">
                      <a16:colId xmlns:a16="http://schemas.microsoft.com/office/drawing/2014/main" val="3293460577"/>
                    </a:ext>
                  </a:extLst>
                </a:gridCol>
              </a:tblGrid>
              <a:tr h="428625">
                <a:tc>
                  <a:txBody>
                    <a:bodyPr/>
                    <a:lstStyle/>
                    <a:p>
                      <a:pPr algn="ctr"/>
                      <a:r>
                        <a:rPr lang="sv-SE"/>
                        <a:t>Yrkesresa</a:t>
                      </a:r>
                    </a:p>
                  </a:txBody>
                  <a:tcP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/>
                        <a:t>Steg</a:t>
                      </a:r>
                    </a:p>
                  </a:txBody>
                  <a:tcP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/>
                        <a:t>Kurser</a:t>
                      </a:r>
                    </a:p>
                  </a:txBody>
                  <a:tcP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/>
                        <a:t>Delar</a:t>
                      </a:r>
                    </a:p>
                  </a:txBody>
                  <a:tcPr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0586000"/>
                  </a:ext>
                </a:extLst>
              </a:tr>
            </a:tbl>
          </a:graphicData>
        </a:graphic>
      </p:graphicFrame>
      <p:sp>
        <p:nvSpPr>
          <p:cNvPr id="6" name="Rektangel 5">
            <a:extLst>
              <a:ext uri="{FF2B5EF4-FFF2-40B4-BE49-F238E27FC236}">
                <a16:creationId xmlns:a16="http://schemas.microsoft.com/office/drawing/2014/main" id="{D6423C44-5FFF-4F0C-F47E-855687B31288}"/>
              </a:ext>
            </a:extLst>
          </p:cNvPr>
          <p:cNvSpPr/>
          <p:nvPr/>
        </p:nvSpPr>
        <p:spPr>
          <a:xfrm>
            <a:off x="3947085" y="2349607"/>
            <a:ext cx="1695453" cy="692089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800" b="0" i="0" u="none" strike="noStrike" kern="1200" cap="none" spc="0" normalizeH="0" baseline="0" noProof="0">
                <a:ln>
                  <a:noFill/>
                </a:ln>
                <a:solidFill>
                  <a:srgbClr val="1D1D1D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Bas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100" b="0" i="0" u="none" strike="noStrike" kern="1200" cap="none" spc="0" normalizeH="0" baseline="0" noProof="0">
                <a:ln>
                  <a:noFill/>
                </a:ln>
                <a:solidFill>
                  <a:srgbClr val="1D1D1D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(0-2 år i yrket)</a:t>
            </a:r>
          </a:p>
        </p:txBody>
      </p:sp>
      <p:sp>
        <p:nvSpPr>
          <p:cNvPr id="9" name="Rektangel 8">
            <a:extLst>
              <a:ext uri="{FF2B5EF4-FFF2-40B4-BE49-F238E27FC236}">
                <a16:creationId xmlns:a16="http://schemas.microsoft.com/office/drawing/2014/main" id="{2D1A0137-4804-353A-3A90-31DDB2F5F4D5}"/>
              </a:ext>
            </a:extLst>
          </p:cNvPr>
          <p:cNvSpPr/>
          <p:nvPr/>
        </p:nvSpPr>
        <p:spPr>
          <a:xfrm>
            <a:off x="866889" y="3364034"/>
            <a:ext cx="2194513" cy="133350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800" b="0" i="0" u="none" strike="noStrike" kern="1200" cap="none" spc="0" normalizeH="0" baseline="0" noProof="0">
                <a:ln>
                  <a:noFill/>
                </a:ln>
                <a:solidFill>
                  <a:srgbClr val="1D1D1D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Funktionshinder-området utförare</a:t>
            </a:r>
          </a:p>
        </p:txBody>
      </p:sp>
      <p:sp>
        <p:nvSpPr>
          <p:cNvPr id="10" name="Rektangel 9">
            <a:extLst>
              <a:ext uri="{FF2B5EF4-FFF2-40B4-BE49-F238E27FC236}">
                <a16:creationId xmlns:a16="http://schemas.microsoft.com/office/drawing/2014/main" id="{B1FB48DF-3772-EA18-1503-642E2352131E}"/>
              </a:ext>
            </a:extLst>
          </p:cNvPr>
          <p:cNvSpPr/>
          <p:nvPr/>
        </p:nvSpPr>
        <p:spPr>
          <a:xfrm>
            <a:off x="6276974" y="1411016"/>
            <a:ext cx="2409825" cy="352425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100" b="0" i="0" u="none" strike="noStrike" kern="1200" cap="none" spc="0" normalizeH="0" baseline="0" noProof="0" dirty="0">
                <a:ln>
                  <a:noFill/>
                </a:ln>
                <a:solidFill>
                  <a:srgbClr val="1D1D1D">
                    <a:lumMod val="50000"/>
                    <a:lumOff val="50000"/>
                  </a:srgb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Introduktionskurs</a:t>
            </a:r>
          </a:p>
        </p:txBody>
      </p:sp>
      <p:sp>
        <p:nvSpPr>
          <p:cNvPr id="11" name="Rektangel 10">
            <a:extLst>
              <a:ext uri="{FF2B5EF4-FFF2-40B4-BE49-F238E27FC236}">
                <a16:creationId xmlns:a16="http://schemas.microsoft.com/office/drawing/2014/main" id="{E0A31755-5732-5306-273C-FC63D1102E6D}"/>
              </a:ext>
            </a:extLst>
          </p:cNvPr>
          <p:cNvSpPr/>
          <p:nvPr/>
        </p:nvSpPr>
        <p:spPr>
          <a:xfrm>
            <a:off x="6276974" y="1864987"/>
            <a:ext cx="2409825" cy="352425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100" b="0" i="0" u="none" strike="noStrike" kern="120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IH: Samhälle, lagar och regelverk</a:t>
            </a:r>
          </a:p>
        </p:txBody>
      </p:sp>
      <p:sp>
        <p:nvSpPr>
          <p:cNvPr id="12" name="Rektangel 11">
            <a:extLst>
              <a:ext uri="{FF2B5EF4-FFF2-40B4-BE49-F238E27FC236}">
                <a16:creationId xmlns:a16="http://schemas.microsoft.com/office/drawing/2014/main" id="{89FF01E4-98E8-EF29-AAB7-D6A9906FD4C5}"/>
              </a:ext>
            </a:extLst>
          </p:cNvPr>
          <p:cNvSpPr/>
          <p:nvPr/>
        </p:nvSpPr>
        <p:spPr>
          <a:xfrm>
            <a:off x="6276973" y="2343226"/>
            <a:ext cx="2409825" cy="352425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100" b="0" i="0" u="none" strike="noStrike" kern="120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IH: Kunskap om funktionsnedsättningar</a:t>
            </a:r>
          </a:p>
        </p:txBody>
      </p:sp>
      <p:sp>
        <p:nvSpPr>
          <p:cNvPr id="13" name="Rektangel 12">
            <a:extLst>
              <a:ext uri="{FF2B5EF4-FFF2-40B4-BE49-F238E27FC236}">
                <a16:creationId xmlns:a16="http://schemas.microsoft.com/office/drawing/2014/main" id="{3328D556-3CEC-96AF-D04B-80F34E421959}"/>
              </a:ext>
            </a:extLst>
          </p:cNvPr>
          <p:cNvSpPr/>
          <p:nvPr/>
        </p:nvSpPr>
        <p:spPr>
          <a:xfrm>
            <a:off x="6276973" y="3339991"/>
            <a:ext cx="2409825" cy="352425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100" b="0" i="0" u="none" strike="noStrike" kern="120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IH: Delaktighet och egenmakt</a:t>
            </a:r>
          </a:p>
        </p:txBody>
      </p:sp>
      <p:sp>
        <p:nvSpPr>
          <p:cNvPr id="14" name="Rektangel 13">
            <a:extLst>
              <a:ext uri="{FF2B5EF4-FFF2-40B4-BE49-F238E27FC236}">
                <a16:creationId xmlns:a16="http://schemas.microsoft.com/office/drawing/2014/main" id="{A8BE6AA0-3F66-FF17-FCD1-00BFFF7D0F2F}"/>
              </a:ext>
            </a:extLst>
          </p:cNvPr>
          <p:cNvSpPr/>
          <p:nvPr/>
        </p:nvSpPr>
        <p:spPr>
          <a:xfrm>
            <a:off x="6290240" y="2862725"/>
            <a:ext cx="2409825" cy="352425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100" b="0" i="0" u="none" strike="noStrike" kern="120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IH: Omgivningens påverkan på individen</a:t>
            </a:r>
          </a:p>
        </p:txBody>
      </p:sp>
      <p:sp>
        <p:nvSpPr>
          <p:cNvPr id="15" name="Rektangel 14">
            <a:extLst>
              <a:ext uri="{FF2B5EF4-FFF2-40B4-BE49-F238E27FC236}">
                <a16:creationId xmlns:a16="http://schemas.microsoft.com/office/drawing/2014/main" id="{82F9AA92-B7C3-8542-208B-3464D22B2E03}"/>
              </a:ext>
            </a:extLst>
          </p:cNvPr>
          <p:cNvSpPr/>
          <p:nvPr/>
        </p:nvSpPr>
        <p:spPr>
          <a:xfrm>
            <a:off x="6290240" y="3826452"/>
            <a:ext cx="2409825" cy="352425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100" b="0" i="0" u="none" strike="noStrike" kern="120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IH: Kommunikation och kommunikationsstöd</a:t>
            </a:r>
          </a:p>
        </p:txBody>
      </p:sp>
      <p:sp>
        <p:nvSpPr>
          <p:cNvPr id="16" name="Rektangel 15">
            <a:extLst>
              <a:ext uri="{FF2B5EF4-FFF2-40B4-BE49-F238E27FC236}">
                <a16:creationId xmlns:a16="http://schemas.microsoft.com/office/drawing/2014/main" id="{672AD2F3-D65C-C4EF-01CE-8CF79664B2C9}"/>
              </a:ext>
            </a:extLst>
          </p:cNvPr>
          <p:cNvSpPr/>
          <p:nvPr/>
        </p:nvSpPr>
        <p:spPr>
          <a:xfrm>
            <a:off x="3930176" y="3379769"/>
            <a:ext cx="1695453" cy="692089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800" b="0" i="0" u="none" strike="noStrike" kern="1200" cap="none" spc="0" normalizeH="0" baseline="0" noProof="0">
                <a:ln>
                  <a:noFill/>
                </a:ln>
                <a:solidFill>
                  <a:srgbClr val="1D1D1D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Fördjupning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100" b="0" i="0" u="none" strike="noStrike" kern="1200" cap="none" spc="0" normalizeH="0" baseline="0" noProof="0">
                <a:ln>
                  <a:noFill/>
                </a:ln>
                <a:solidFill>
                  <a:srgbClr val="1D1D1D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(mer än 2 år i yrket) </a:t>
            </a:r>
          </a:p>
        </p:txBody>
      </p:sp>
      <p:sp>
        <p:nvSpPr>
          <p:cNvPr id="17" name="Rektangel 16">
            <a:extLst>
              <a:ext uri="{FF2B5EF4-FFF2-40B4-BE49-F238E27FC236}">
                <a16:creationId xmlns:a16="http://schemas.microsoft.com/office/drawing/2014/main" id="{10BAF576-EE50-B9F0-FD9C-9CF164C4DF66}"/>
              </a:ext>
            </a:extLst>
          </p:cNvPr>
          <p:cNvSpPr/>
          <p:nvPr/>
        </p:nvSpPr>
        <p:spPr>
          <a:xfrm>
            <a:off x="3933819" y="4417902"/>
            <a:ext cx="1695453" cy="692089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800" b="0" i="0" u="none" strike="noStrike" kern="1200" cap="none" spc="0" normalizeH="0" baseline="0" noProof="0">
                <a:ln>
                  <a:noFill/>
                </a:ln>
                <a:solidFill>
                  <a:srgbClr val="1D1D1D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Spets</a:t>
            </a:r>
          </a:p>
        </p:txBody>
      </p:sp>
      <p:sp>
        <p:nvSpPr>
          <p:cNvPr id="18" name="Rektangel 17">
            <a:extLst>
              <a:ext uri="{FF2B5EF4-FFF2-40B4-BE49-F238E27FC236}">
                <a16:creationId xmlns:a16="http://schemas.microsoft.com/office/drawing/2014/main" id="{36CA4A03-FBB1-64C3-5BE8-B01D64A2795A}"/>
              </a:ext>
            </a:extLst>
          </p:cNvPr>
          <p:cNvSpPr/>
          <p:nvPr/>
        </p:nvSpPr>
        <p:spPr>
          <a:xfrm>
            <a:off x="3933819" y="5440092"/>
            <a:ext cx="1695453" cy="692089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800" b="0" i="0" u="none" strike="noStrike" kern="1200" cap="none" spc="0" normalizeH="0" baseline="0" noProof="0">
                <a:ln>
                  <a:noFill/>
                </a:ln>
                <a:solidFill>
                  <a:srgbClr val="1D1D1D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Arbetsledare / Chef</a:t>
            </a:r>
          </a:p>
        </p:txBody>
      </p:sp>
      <p:cxnSp>
        <p:nvCxnSpPr>
          <p:cNvPr id="20" name="Rak koppling 19">
            <a:extLst>
              <a:ext uri="{FF2B5EF4-FFF2-40B4-BE49-F238E27FC236}">
                <a16:creationId xmlns:a16="http://schemas.microsoft.com/office/drawing/2014/main" id="{9F8AF42D-78E2-BEA2-70C8-E635C88CC74C}"/>
              </a:ext>
            </a:extLst>
          </p:cNvPr>
          <p:cNvCxnSpPr>
            <a:stCxn id="9" idx="3"/>
          </p:cNvCxnSpPr>
          <p:nvPr/>
        </p:nvCxnSpPr>
        <p:spPr>
          <a:xfrm>
            <a:off x="3061402" y="4030784"/>
            <a:ext cx="434387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2" name="Rak koppling 21">
            <a:extLst>
              <a:ext uri="{FF2B5EF4-FFF2-40B4-BE49-F238E27FC236}">
                <a16:creationId xmlns:a16="http://schemas.microsoft.com/office/drawing/2014/main" id="{56016035-7E4A-36E9-D7CA-8FF6BB063C07}"/>
              </a:ext>
            </a:extLst>
          </p:cNvPr>
          <p:cNvCxnSpPr>
            <a:cxnSpLocks/>
          </p:cNvCxnSpPr>
          <p:nvPr/>
        </p:nvCxnSpPr>
        <p:spPr>
          <a:xfrm flipH="1">
            <a:off x="3514725" y="2695651"/>
            <a:ext cx="13266" cy="309048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4" name="Rak koppling 23">
            <a:extLst>
              <a:ext uri="{FF2B5EF4-FFF2-40B4-BE49-F238E27FC236}">
                <a16:creationId xmlns:a16="http://schemas.microsoft.com/office/drawing/2014/main" id="{28D5E7D8-0A14-041D-58FC-986D1E041B8D}"/>
              </a:ext>
            </a:extLst>
          </p:cNvPr>
          <p:cNvCxnSpPr>
            <a:endCxn id="6" idx="1"/>
          </p:cNvCxnSpPr>
          <p:nvPr/>
        </p:nvCxnSpPr>
        <p:spPr>
          <a:xfrm>
            <a:off x="3527991" y="2695651"/>
            <a:ext cx="419094" cy="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7" name="Rak koppling 26">
            <a:extLst>
              <a:ext uri="{FF2B5EF4-FFF2-40B4-BE49-F238E27FC236}">
                <a16:creationId xmlns:a16="http://schemas.microsoft.com/office/drawing/2014/main" id="{0D6FA9CE-2529-8286-1955-5FF48AEA9DB3}"/>
              </a:ext>
            </a:extLst>
          </p:cNvPr>
          <p:cNvCxnSpPr>
            <a:cxnSpLocks/>
            <a:endCxn id="16" idx="1"/>
          </p:cNvCxnSpPr>
          <p:nvPr/>
        </p:nvCxnSpPr>
        <p:spPr>
          <a:xfrm>
            <a:off x="3495789" y="3725813"/>
            <a:ext cx="434387" cy="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2" name="Rak koppling 31">
            <a:extLst>
              <a:ext uri="{FF2B5EF4-FFF2-40B4-BE49-F238E27FC236}">
                <a16:creationId xmlns:a16="http://schemas.microsoft.com/office/drawing/2014/main" id="{D78DC1F8-5117-8F59-4854-38F21C173A3F}"/>
              </a:ext>
            </a:extLst>
          </p:cNvPr>
          <p:cNvCxnSpPr>
            <a:cxnSpLocks/>
            <a:endCxn id="17" idx="1"/>
          </p:cNvCxnSpPr>
          <p:nvPr/>
        </p:nvCxnSpPr>
        <p:spPr>
          <a:xfrm>
            <a:off x="3514725" y="4763947"/>
            <a:ext cx="419094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5" name="Rak koppling 34">
            <a:extLst>
              <a:ext uri="{FF2B5EF4-FFF2-40B4-BE49-F238E27FC236}">
                <a16:creationId xmlns:a16="http://schemas.microsoft.com/office/drawing/2014/main" id="{91FFF927-F0FB-CE56-16AE-567A71B35C25}"/>
              </a:ext>
            </a:extLst>
          </p:cNvPr>
          <p:cNvCxnSpPr>
            <a:endCxn id="18" idx="1"/>
          </p:cNvCxnSpPr>
          <p:nvPr/>
        </p:nvCxnSpPr>
        <p:spPr>
          <a:xfrm>
            <a:off x="3514725" y="5786136"/>
            <a:ext cx="419094" cy="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8" name="Rak koppling 37">
            <a:extLst>
              <a:ext uri="{FF2B5EF4-FFF2-40B4-BE49-F238E27FC236}">
                <a16:creationId xmlns:a16="http://schemas.microsoft.com/office/drawing/2014/main" id="{563E395E-CF6A-FDEF-FB9F-ADAA2BD9B38D}"/>
              </a:ext>
            </a:extLst>
          </p:cNvPr>
          <p:cNvCxnSpPr>
            <a:stCxn id="6" idx="3"/>
          </p:cNvCxnSpPr>
          <p:nvPr/>
        </p:nvCxnSpPr>
        <p:spPr>
          <a:xfrm flipV="1">
            <a:off x="5642538" y="2695651"/>
            <a:ext cx="381003" cy="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0" name="Rak koppling 39">
            <a:extLst>
              <a:ext uri="{FF2B5EF4-FFF2-40B4-BE49-F238E27FC236}">
                <a16:creationId xmlns:a16="http://schemas.microsoft.com/office/drawing/2014/main" id="{CEC8FC0F-6EE4-275F-3620-81EE84089E5D}"/>
              </a:ext>
            </a:extLst>
          </p:cNvPr>
          <p:cNvCxnSpPr>
            <a:cxnSpLocks/>
          </p:cNvCxnSpPr>
          <p:nvPr/>
        </p:nvCxnSpPr>
        <p:spPr>
          <a:xfrm>
            <a:off x="6010275" y="1587228"/>
            <a:ext cx="13266" cy="2415436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2" name="Rak koppling 41">
            <a:extLst>
              <a:ext uri="{FF2B5EF4-FFF2-40B4-BE49-F238E27FC236}">
                <a16:creationId xmlns:a16="http://schemas.microsoft.com/office/drawing/2014/main" id="{B1AFCA5C-1A07-17D7-6AC1-EDD325BBE7C7}"/>
              </a:ext>
            </a:extLst>
          </p:cNvPr>
          <p:cNvCxnSpPr>
            <a:endCxn id="10" idx="1"/>
          </p:cNvCxnSpPr>
          <p:nvPr/>
        </p:nvCxnSpPr>
        <p:spPr>
          <a:xfrm>
            <a:off x="6010275" y="1587228"/>
            <a:ext cx="266699" cy="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4" name="Rak koppling 43">
            <a:extLst>
              <a:ext uri="{FF2B5EF4-FFF2-40B4-BE49-F238E27FC236}">
                <a16:creationId xmlns:a16="http://schemas.microsoft.com/office/drawing/2014/main" id="{2FC95AA1-2AAF-D484-4B65-19AB4E29BB8D}"/>
              </a:ext>
            </a:extLst>
          </p:cNvPr>
          <p:cNvCxnSpPr>
            <a:endCxn id="11" idx="1"/>
          </p:cNvCxnSpPr>
          <p:nvPr/>
        </p:nvCxnSpPr>
        <p:spPr>
          <a:xfrm>
            <a:off x="6010275" y="2041199"/>
            <a:ext cx="266699" cy="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6" name="Rak koppling 45">
            <a:extLst>
              <a:ext uri="{FF2B5EF4-FFF2-40B4-BE49-F238E27FC236}">
                <a16:creationId xmlns:a16="http://schemas.microsoft.com/office/drawing/2014/main" id="{D2D10FE8-1A8F-24E3-6359-1C06B73227D6}"/>
              </a:ext>
            </a:extLst>
          </p:cNvPr>
          <p:cNvCxnSpPr>
            <a:cxnSpLocks/>
          </p:cNvCxnSpPr>
          <p:nvPr/>
        </p:nvCxnSpPr>
        <p:spPr>
          <a:xfrm flipV="1">
            <a:off x="6023540" y="3537191"/>
            <a:ext cx="266699" cy="6379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8" name="Rak koppling 47">
            <a:extLst>
              <a:ext uri="{FF2B5EF4-FFF2-40B4-BE49-F238E27FC236}">
                <a16:creationId xmlns:a16="http://schemas.microsoft.com/office/drawing/2014/main" id="{DF98691D-AAC3-E513-54DC-55796FFA2644}"/>
              </a:ext>
            </a:extLst>
          </p:cNvPr>
          <p:cNvCxnSpPr>
            <a:cxnSpLocks/>
          </p:cNvCxnSpPr>
          <p:nvPr/>
        </p:nvCxnSpPr>
        <p:spPr>
          <a:xfrm>
            <a:off x="6010275" y="2500129"/>
            <a:ext cx="266699" cy="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0" name="Rak koppling 49">
            <a:extLst>
              <a:ext uri="{FF2B5EF4-FFF2-40B4-BE49-F238E27FC236}">
                <a16:creationId xmlns:a16="http://schemas.microsoft.com/office/drawing/2014/main" id="{2F3BEEA0-6705-8EBB-10DE-DD4D6C1228CB}"/>
              </a:ext>
            </a:extLst>
          </p:cNvPr>
          <p:cNvCxnSpPr>
            <a:cxnSpLocks/>
          </p:cNvCxnSpPr>
          <p:nvPr/>
        </p:nvCxnSpPr>
        <p:spPr>
          <a:xfrm>
            <a:off x="6010275" y="3070238"/>
            <a:ext cx="266699" cy="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2" name="Rak koppling 51">
            <a:extLst>
              <a:ext uri="{FF2B5EF4-FFF2-40B4-BE49-F238E27FC236}">
                <a16:creationId xmlns:a16="http://schemas.microsoft.com/office/drawing/2014/main" id="{5424DF7B-71A7-AD1D-C9CC-AD30ABA18D96}"/>
              </a:ext>
            </a:extLst>
          </p:cNvPr>
          <p:cNvCxnSpPr>
            <a:cxnSpLocks/>
            <a:endCxn id="15" idx="1"/>
          </p:cNvCxnSpPr>
          <p:nvPr/>
        </p:nvCxnSpPr>
        <p:spPr>
          <a:xfrm>
            <a:off x="6023541" y="4002664"/>
            <a:ext cx="266699" cy="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3" name="Rektangel 52">
            <a:extLst>
              <a:ext uri="{FF2B5EF4-FFF2-40B4-BE49-F238E27FC236}">
                <a16:creationId xmlns:a16="http://schemas.microsoft.com/office/drawing/2014/main" id="{E0712076-E677-E6CE-633F-BABA3B878570}"/>
              </a:ext>
            </a:extLst>
          </p:cNvPr>
          <p:cNvSpPr/>
          <p:nvPr/>
        </p:nvSpPr>
        <p:spPr>
          <a:xfrm>
            <a:off x="9214435" y="2103227"/>
            <a:ext cx="1981197" cy="255213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200" b="0" i="0" u="none" strike="noStrike" kern="120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Förberedelse</a:t>
            </a:r>
          </a:p>
        </p:txBody>
      </p:sp>
      <p:sp>
        <p:nvSpPr>
          <p:cNvPr id="54" name="Rektangel 53">
            <a:extLst>
              <a:ext uri="{FF2B5EF4-FFF2-40B4-BE49-F238E27FC236}">
                <a16:creationId xmlns:a16="http://schemas.microsoft.com/office/drawing/2014/main" id="{6AC8417A-DEA8-A497-9B70-9A14909D7E5E}"/>
              </a:ext>
            </a:extLst>
          </p:cNvPr>
          <p:cNvSpPr/>
          <p:nvPr/>
        </p:nvSpPr>
        <p:spPr>
          <a:xfrm>
            <a:off x="9225838" y="2620436"/>
            <a:ext cx="1981197" cy="255213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200" b="0" i="0" u="none" strike="noStrike" kern="120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Kurstillfälle </a:t>
            </a:r>
          </a:p>
        </p:txBody>
      </p:sp>
      <p:sp>
        <p:nvSpPr>
          <p:cNvPr id="55" name="Rektangel 54">
            <a:extLst>
              <a:ext uri="{FF2B5EF4-FFF2-40B4-BE49-F238E27FC236}">
                <a16:creationId xmlns:a16="http://schemas.microsoft.com/office/drawing/2014/main" id="{625401D3-D97D-4B4F-A740-AEC8191EC495}"/>
              </a:ext>
            </a:extLst>
          </p:cNvPr>
          <p:cNvSpPr/>
          <p:nvPr/>
        </p:nvSpPr>
        <p:spPr>
          <a:xfrm>
            <a:off x="9237243" y="3132778"/>
            <a:ext cx="1958389" cy="296222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200" b="0" i="0" u="none" strike="noStrike" kern="120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Efterarbete</a:t>
            </a:r>
          </a:p>
        </p:txBody>
      </p:sp>
      <p:sp>
        <p:nvSpPr>
          <p:cNvPr id="57" name="Höger klammerparentes 56">
            <a:extLst>
              <a:ext uri="{FF2B5EF4-FFF2-40B4-BE49-F238E27FC236}">
                <a16:creationId xmlns:a16="http://schemas.microsoft.com/office/drawing/2014/main" id="{F7DB9E5E-7A2A-6D59-9EAB-5C864EBA7EC5}"/>
              </a:ext>
            </a:extLst>
          </p:cNvPr>
          <p:cNvSpPr/>
          <p:nvPr/>
        </p:nvSpPr>
        <p:spPr>
          <a:xfrm>
            <a:off x="8686800" y="1411016"/>
            <a:ext cx="240166" cy="2767852"/>
          </a:xfrm>
          <a:prstGeom prst="rightBrace">
            <a:avLst>
              <a:gd name="adj1" fmla="val 8333"/>
              <a:gd name="adj2" fmla="val 48704"/>
            </a:avLst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v-SE" sz="1800" b="0" i="0" u="none" strike="noStrike" kern="1200" cap="none" spc="0" normalizeH="0" baseline="0" noProof="0">
              <a:ln>
                <a:noFill/>
              </a:ln>
              <a:solidFill>
                <a:srgbClr val="1D1D1D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3" name="Ellips 22">
            <a:extLst>
              <a:ext uri="{FF2B5EF4-FFF2-40B4-BE49-F238E27FC236}">
                <a16:creationId xmlns:a16="http://schemas.microsoft.com/office/drawing/2014/main" id="{5962C51D-5A39-325B-A7E3-8B4D276B11B5}"/>
              </a:ext>
            </a:extLst>
          </p:cNvPr>
          <p:cNvSpPr/>
          <p:nvPr/>
        </p:nvSpPr>
        <p:spPr>
          <a:xfrm>
            <a:off x="3770124" y="2358440"/>
            <a:ext cx="2015556" cy="719297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v-SE" sz="1800" b="0" i="0" u="none" strike="noStrike" kern="1200" cap="none" spc="0" normalizeH="0" baseline="0" noProof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28" name="Bild 27" descr="Lås kontur">
            <a:extLst>
              <a:ext uri="{FF2B5EF4-FFF2-40B4-BE49-F238E27FC236}">
                <a16:creationId xmlns:a16="http://schemas.microsoft.com/office/drawing/2014/main" id="{24BEA816-E945-FC6C-AE5B-BBFA9EF9308B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8133137" y="1172017"/>
            <a:ext cx="573927" cy="573927"/>
          </a:xfrm>
          <a:prstGeom prst="rect">
            <a:avLst/>
          </a:prstGeom>
        </p:spPr>
      </p:pic>
      <p:pic>
        <p:nvPicPr>
          <p:cNvPr id="29" name="Bild 28" descr="Checklista kontur">
            <a:extLst>
              <a:ext uri="{FF2B5EF4-FFF2-40B4-BE49-F238E27FC236}">
                <a16:creationId xmlns:a16="http://schemas.microsoft.com/office/drawing/2014/main" id="{1DDFC3BC-6D5A-7CCF-8EE5-FFB8D6D72844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8330730" y="3273932"/>
            <a:ext cx="476153" cy="4761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276320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ruta 2">
            <a:extLst>
              <a:ext uri="{FF2B5EF4-FFF2-40B4-BE49-F238E27FC236}">
                <a16:creationId xmlns:a16="http://schemas.microsoft.com/office/drawing/2014/main" id="{F9B8429C-5B7E-A393-94E8-A6D5015D4E74}"/>
              </a:ext>
            </a:extLst>
          </p:cNvPr>
          <p:cNvSpPr txBox="1"/>
          <p:nvPr/>
        </p:nvSpPr>
        <p:spPr>
          <a:xfrm>
            <a:off x="4088035" y="994023"/>
            <a:ext cx="6093911" cy="1141723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txBody>
          <a:bodyPr wrap="square">
            <a:sp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v-SE" sz="1200" b="0" i="0" u="none" strike="noStrike" kern="1200" cap="none" spc="0" normalizeH="0" baseline="0" noProof="0">
                <a:ln>
                  <a:noFill/>
                </a:ln>
                <a:solidFill>
                  <a:srgbClr val="1D1D1D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Grundläggande värden och regelverk</a:t>
            </a:r>
          </a:p>
          <a:p>
            <a:pPr marL="342900" marR="0" lvl="0" indent="-342900" algn="l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v-SE" sz="1200" b="0" i="0" u="none" strike="noStrike" kern="1200" cap="none" spc="0" normalizeH="0" baseline="0" noProof="0">
                <a:ln>
                  <a:noFill/>
                </a:ln>
                <a:solidFill>
                  <a:srgbClr val="1D1D1D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Viktiga och styrande principer för individens rättigheter</a:t>
            </a:r>
          </a:p>
          <a:p>
            <a:pPr marL="342900" marR="0" lvl="0" indent="-342900" algn="l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v-SE" sz="1200" b="0" i="0" u="none" strike="noStrike" kern="1200" cap="none" spc="0" normalizeH="0" baseline="0" noProof="0">
                <a:ln>
                  <a:noFill/>
                </a:ln>
                <a:solidFill>
                  <a:srgbClr val="1D1D1D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Etik och människors livsvillkor</a:t>
            </a:r>
          </a:p>
          <a:p>
            <a:pPr marL="342900" marR="0" lvl="0" indent="-342900" algn="l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v-SE" sz="1200" b="0" i="0" u="none" strike="noStrike" kern="1200" cap="none" spc="0" normalizeH="0" baseline="0" noProof="0">
                <a:ln>
                  <a:noFill/>
                </a:ln>
                <a:solidFill>
                  <a:srgbClr val="1D1D1D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Samverkan och samarbete ur ett helhetsperspektiv</a:t>
            </a:r>
          </a:p>
          <a:p>
            <a:pPr marL="342900" marR="0" lvl="0" indent="-342900" algn="l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v-SE" sz="1200" b="0" i="0" u="none" strike="noStrike" kern="1200" cap="none" spc="0" normalizeH="0" baseline="0" noProof="0">
                <a:ln>
                  <a:noFill/>
                </a:ln>
                <a:solidFill>
                  <a:srgbClr val="1D1D1D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Från ett omsorgs- till stödjande perspektiv</a:t>
            </a:r>
            <a:endParaRPr kumimoji="0" lang="sv-SE" sz="1200" b="0" i="0" u="none" strike="noStrike" kern="1200" cap="none" spc="0" normalizeH="0" baseline="0" noProof="0">
              <a:ln>
                <a:noFill/>
              </a:ln>
              <a:solidFill>
                <a:srgbClr val="1D1D1D"/>
              </a:solidFill>
              <a:effectLst/>
              <a:uLnTx/>
              <a:uFillTx/>
              <a:latin typeface="Calibri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textruta 6">
            <a:extLst>
              <a:ext uri="{FF2B5EF4-FFF2-40B4-BE49-F238E27FC236}">
                <a16:creationId xmlns:a16="http://schemas.microsoft.com/office/drawing/2014/main" id="{09A668B6-5523-AB20-E82B-D8B7B35F1662}"/>
              </a:ext>
            </a:extLst>
          </p:cNvPr>
          <p:cNvSpPr txBox="1"/>
          <p:nvPr/>
        </p:nvSpPr>
        <p:spPr>
          <a:xfrm>
            <a:off x="4088037" y="570970"/>
            <a:ext cx="6093910" cy="369332"/>
          </a:xfrm>
          <a:prstGeom prst="rect">
            <a:avLst/>
          </a:prstGeom>
          <a:solidFill>
            <a:schemeClr val="accent6"/>
          </a:solidFill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8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Övergripande innehåll</a:t>
            </a:r>
          </a:p>
        </p:txBody>
      </p:sp>
      <p:sp>
        <p:nvSpPr>
          <p:cNvPr id="12" name="textruta 11">
            <a:extLst>
              <a:ext uri="{FF2B5EF4-FFF2-40B4-BE49-F238E27FC236}">
                <a16:creationId xmlns:a16="http://schemas.microsoft.com/office/drawing/2014/main" id="{EAF68C59-D867-B169-70BF-B2E8C484ECA4}"/>
              </a:ext>
            </a:extLst>
          </p:cNvPr>
          <p:cNvSpPr txBox="1"/>
          <p:nvPr/>
        </p:nvSpPr>
        <p:spPr>
          <a:xfrm>
            <a:off x="4088035" y="2320104"/>
            <a:ext cx="6093912" cy="929357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txBody>
          <a:bodyPr wrap="square">
            <a:sp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v-SE" sz="1200" b="0" i="0" u="none" strike="noStrike" kern="1200" cap="none" spc="0" normalizeH="0" baseline="0" noProof="0">
                <a:ln>
                  <a:noFill/>
                </a:ln>
                <a:solidFill>
                  <a:srgbClr val="1D1D1D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Hur olika funktionsnedsättningar påverkar vardagen, vad de beror på och vad personal kan göra för att underlätta personens situation och förbättra stödet (individuella resurser och svårigheter)</a:t>
            </a:r>
          </a:p>
          <a:p>
            <a:pPr marL="342900" marR="0" lvl="0" indent="-342900" algn="l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v-SE" sz="1200" b="0" i="0" u="none" strike="noStrike" kern="1200" cap="none" spc="0" normalizeH="0" baseline="0" noProof="0">
                <a:ln>
                  <a:noFill/>
                </a:ln>
                <a:solidFill>
                  <a:srgbClr val="1D1D1D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Hjälpmedel och välfärdsteknik/ digitalisering</a:t>
            </a:r>
            <a:endParaRPr kumimoji="0" lang="sv-SE" sz="1200" b="0" i="0" u="none" strike="noStrike" kern="1200" cap="none" spc="0" normalizeH="0" baseline="0" noProof="0">
              <a:ln>
                <a:noFill/>
              </a:ln>
              <a:solidFill>
                <a:srgbClr val="1D1D1D"/>
              </a:solidFill>
              <a:effectLst/>
              <a:uLnTx/>
              <a:uFillTx/>
              <a:latin typeface="Calibri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4" name="textruta 13">
            <a:extLst>
              <a:ext uri="{FF2B5EF4-FFF2-40B4-BE49-F238E27FC236}">
                <a16:creationId xmlns:a16="http://schemas.microsoft.com/office/drawing/2014/main" id="{6B2B526F-FEB2-BE71-F15E-CC9E6BCFE0B9}"/>
              </a:ext>
            </a:extLst>
          </p:cNvPr>
          <p:cNvSpPr txBox="1"/>
          <p:nvPr/>
        </p:nvSpPr>
        <p:spPr>
          <a:xfrm>
            <a:off x="4088035" y="3369929"/>
            <a:ext cx="6093912" cy="716991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txBody>
          <a:bodyPr wrap="square">
            <a:sp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v-SE" sz="1200" b="0" i="0" u="none" strike="noStrike" kern="1200" cap="none" spc="0" normalizeH="0" baseline="0" noProof="0">
                <a:ln>
                  <a:noFill/>
                </a:ln>
                <a:solidFill>
                  <a:srgbClr val="1D1D1D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Rekommendationer som syftar till att förebygga och minska utmanande beteende</a:t>
            </a:r>
          </a:p>
          <a:p>
            <a:pPr marL="342900" marR="0" lvl="0" indent="-342900" algn="l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v-SE" sz="1200" b="0" i="0" u="none" strike="noStrike" kern="1200" cap="none" spc="0" normalizeH="0" baseline="0" noProof="0">
                <a:ln>
                  <a:noFill/>
                </a:ln>
                <a:solidFill>
                  <a:srgbClr val="1D1D1D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Orsaker som kan utveckla ett utmanande beteende</a:t>
            </a:r>
          </a:p>
          <a:p>
            <a:pPr marL="342900" marR="0" lvl="0" indent="-342900" algn="l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v-SE" sz="1200" b="0" i="0" u="none" strike="noStrike" kern="1200" cap="none" spc="0" normalizeH="0" baseline="0" noProof="0">
                <a:ln>
                  <a:noFill/>
                </a:ln>
                <a:solidFill>
                  <a:srgbClr val="1D1D1D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Förutsättningar för att ge stöd vid utmanande beteende</a:t>
            </a:r>
          </a:p>
        </p:txBody>
      </p:sp>
      <p:sp>
        <p:nvSpPr>
          <p:cNvPr id="16" name="textruta 15">
            <a:extLst>
              <a:ext uri="{FF2B5EF4-FFF2-40B4-BE49-F238E27FC236}">
                <a16:creationId xmlns:a16="http://schemas.microsoft.com/office/drawing/2014/main" id="{237E60BE-4DF1-4EF5-6254-B73C574F0D08}"/>
              </a:ext>
            </a:extLst>
          </p:cNvPr>
          <p:cNvSpPr txBox="1"/>
          <p:nvPr/>
        </p:nvSpPr>
        <p:spPr>
          <a:xfrm>
            <a:off x="4088034" y="4207388"/>
            <a:ext cx="6093912" cy="1141723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txBody>
          <a:bodyPr wrap="square">
            <a:sp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v-SE" sz="1200" b="0" i="0" u="none" strike="noStrike" kern="1200" cap="none" spc="0" normalizeH="0" baseline="0" noProof="0">
                <a:ln>
                  <a:noFill/>
                </a:ln>
                <a:solidFill>
                  <a:srgbClr val="1D1D1D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FN konventionen om rättigheter för personer med funktionsnedsättning (fullständigt och effektivt deltagande och inkludering i samhället)</a:t>
            </a:r>
          </a:p>
          <a:p>
            <a:pPr marL="342900" marR="0" lvl="0" indent="-342900" algn="l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v-SE" sz="1200" b="0" i="0" u="none" strike="noStrike" kern="1200" cap="none" spc="0" normalizeH="0" baseline="0" noProof="0">
                <a:ln>
                  <a:noFill/>
                </a:ln>
                <a:solidFill>
                  <a:srgbClr val="1D1D1D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Individens inflytande över sitt eget liv och omsorg</a:t>
            </a:r>
          </a:p>
          <a:p>
            <a:pPr marL="342900" marR="0" lvl="0" indent="-342900" algn="l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v-SE" sz="1200" b="0" i="0" u="none" strike="noStrike" kern="1200" cap="none" spc="0" normalizeH="0" baseline="0" noProof="0">
                <a:ln>
                  <a:noFill/>
                </a:ln>
                <a:solidFill>
                  <a:srgbClr val="1D1D1D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Bakgrund och syfte med tydliggörande pedagogik</a:t>
            </a:r>
          </a:p>
          <a:p>
            <a:pPr marL="342900" marR="0" lvl="0" indent="-342900" algn="l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v-SE" sz="1200" b="0" i="0" u="none" strike="noStrike" kern="1200" cap="none" spc="0" normalizeH="0" baseline="0" noProof="0">
                <a:ln>
                  <a:noFill/>
                </a:ln>
                <a:solidFill>
                  <a:srgbClr val="1D1D1D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Verktyg och informella bedömningar</a:t>
            </a:r>
            <a:endParaRPr kumimoji="0" lang="sv-SE" sz="1200" b="0" i="0" u="none" strike="noStrike" kern="1200" cap="none" spc="0" normalizeH="0" baseline="0" noProof="0">
              <a:ln>
                <a:noFill/>
              </a:ln>
              <a:solidFill>
                <a:srgbClr val="1D1D1D"/>
              </a:solidFill>
              <a:effectLst/>
              <a:uLnTx/>
              <a:uFillTx/>
              <a:latin typeface="Calibri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8" name="textruta 17">
            <a:extLst>
              <a:ext uri="{FF2B5EF4-FFF2-40B4-BE49-F238E27FC236}">
                <a16:creationId xmlns:a16="http://schemas.microsoft.com/office/drawing/2014/main" id="{02AE41BA-7375-C1C8-084E-F015329CBAC8}"/>
              </a:ext>
            </a:extLst>
          </p:cNvPr>
          <p:cNvSpPr txBox="1"/>
          <p:nvPr/>
        </p:nvSpPr>
        <p:spPr>
          <a:xfrm>
            <a:off x="4088034" y="5469578"/>
            <a:ext cx="6144016" cy="929357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txBody>
          <a:bodyPr wrap="square">
            <a:sp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v-SE" sz="1200" b="0" i="0" u="none" strike="noStrike" kern="1200" cap="none" spc="0" normalizeH="0" baseline="0" noProof="0">
                <a:ln>
                  <a:noFill/>
                </a:ln>
                <a:solidFill>
                  <a:srgbClr val="1D1D1D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FN konventionen om mänskliga rättigheter för personer med funktionsnedsättning (rätten att kommunicera)</a:t>
            </a:r>
          </a:p>
          <a:p>
            <a:pPr marL="342900" marR="0" lvl="0" indent="-342900" algn="l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v-SE" sz="1200" b="0" i="0" u="none" strike="noStrike" kern="1200" cap="none" spc="0" normalizeH="0" baseline="0" noProof="0">
                <a:ln>
                  <a:noFill/>
                </a:ln>
                <a:solidFill>
                  <a:srgbClr val="1D1D1D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Kunskap om kommunikation och dess betydelse</a:t>
            </a:r>
          </a:p>
          <a:p>
            <a:pPr marL="342900" marR="0" lvl="0" indent="-342900" algn="l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v-SE" sz="1200" b="0" i="0" u="none" strike="noStrike" kern="1200" cap="none" spc="0" normalizeH="0" baseline="0" noProof="0">
                <a:ln>
                  <a:noFill/>
                </a:ln>
                <a:solidFill>
                  <a:srgbClr val="1D1D1D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Olika former av kommunikationsstöd</a:t>
            </a:r>
            <a:endParaRPr kumimoji="0" lang="sv-SE" sz="1200" b="0" i="0" u="none" strike="noStrike" kern="1200" cap="none" spc="0" normalizeH="0" baseline="0" noProof="0">
              <a:ln>
                <a:noFill/>
              </a:ln>
              <a:solidFill>
                <a:srgbClr val="1D1D1D"/>
              </a:solidFill>
              <a:effectLst/>
              <a:uLnTx/>
              <a:uFillTx/>
              <a:latin typeface="Calibri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9" name="textruta 18">
            <a:extLst>
              <a:ext uri="{FF2B5EF4-FFF2-40B4-BE49-F238E27FC236}">
                <a16:creationId xmlns:a16="http://schemas.microsoft.com/office/drawing/2014/main" id="{96620AD7-AB50-BBA3-1142-E65E415CA849}"/>
              </a:ext>
            </a:extLst>
          </p:cNvPr>
          <p:cNvSpPr txBox="1"/>
          <p:nvPr/>
        </p:nvSpPr>
        <p:spPr>
          <a:xfrm>
            <a:off x="294739" y="556711"/>
            <a:ext cx="3676012" cy="369332"/>
          </a:xfrm>
          <a:prstGeom prst="rect">
            <a:avLst/>
          </a:prstGeom>
          <a:solidFill>
            <a:schemeClr val="accent6"/>
          </a:solidFill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8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Områden</a:t>
            </a:r>
          </a:p>
        </p:txBody>
      </p:sp>
      <p:sp>
        <p:nvSpPr>
          <p:cNvPr id="20" name="Rektangel 19">
            <a:extLst>
              <a:ext uri="{FF2B5EF4-FFF2-40B4-BE49-F238E27FC236}">
                <a16:creationId xmlns:a16="http://schemas.microsoft.com/office/drawing/2014/main" id="{4694E517-2773-C71C-AE4D-9BF4F50A3DA4}"/>
              </a:ext>
            </a:extLst>
          </p:cNvPr>
          <p:cNvSpPr/>
          <p:nvPr/>
        </p:nvSpPr>
        <p:spPr>
          <a:xfrm>
            <a:off x="294739" y="1013704"/>
            <a:ext cx="3676012" cy="1122042"/>
          </a:xfrm>
          <a:prstGeom prst="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Samhälle, lagar och regelverk</a:t>
            </a:r>
          </a:p>
        </p:txBody>
      </p:sp>
      <p:sp>
        <p:nvSpPr>
          <p:cNvPr id="21" name="Rektangel 20">
            <a:extLst>
              <a:ext uri="{FF2B5EF4-FFF2-40B4-BE49-F238E27FC236}">
                <a16:creationId xmlns:a16="http://schemas.microsoft.com/office/drawing/2014/main" id="{A0D95E46-CEC2-BB1C-5095-A345FEA7B383}"/>
              </a:ext>
            </a:extLst>
          </p:cNvPr>
          <p:cNvSpPr/>
          <p:nvPr/>
        </p:nvSpPr>
        <p:spPr>
          <a:xfrm>
            <a:off x="294739" y="2320104"/>
            <a:ext cx="3676012" cy="929357"/>
          </a:xfrm>
          <a:prstGeom prst="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Kunskap om funktionsnedsättningar</a:t>
            </a:r>
          </a:p>
        </p:txBody>
      </p:sp>
      <p:sp>
        <p:nvSpPr>
          <p:cNvPr id="22" name="Rektangel 21">
            <a:extLst>
              <a:ext uri="{FF2B5EF4-FFF2-40B4-BE49-F238E27FC236}">
                <a16:creationId xmlns:a16="http://schemas.microsoft.com/office/drawing/2014/main" id="{84A2A485-429B-79C1-603E-196EF960A2E6}"/>
              </a:ext>
            </a:extLst>
          </p:cNvPr>
          <p:cNvSpPr/>
          <p:nvPr/>
        </p:nvSpPr>
        <p:spPr>
          <a:xfrm>
            <a:off x="294739" y="3369929"/>
            <a:ext cx="3676012" cy="716991"/>
          </a:xfrm>
          <a:prstGeom prst="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Omgivningens påverkan på individen</a:t>
            </a:r>
          </a:p>
        </p:txBody>
      </p:sp>
      <p:sp>
        <p:nvSpPr>
          <p:cNvPr id="23" name="Rektangel 22">
            <a:extLst>
              <a:ext uri="{FF2B5EF4-FFF2-40B4-BE49-F238E27FC236}">
                <a16:creationId xmlns:a16="http://schemas.microsoft.com/office/drawing/2014/main" id="{C32C2591-1B12-EDB4-C0E5-23030B82AFDF}"/>
              </a:ext>
            </a:extLst>
          </p:cNvPr>
          <p:cNvSpPr/>
          <p:nvPr/>
        </p:nvSpPr>
        <p:spPr>
          <a:xfrm>
            <a:off x="294739" y="4217228"/>
            <a:ext cx="3676012" cy="1122042"/>
          </a:xfrm>
          <a:prstGeom prst="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Delaktighet och egenmakt</a:t>
            </a:r>
          </a:p>
        </p:txBody>
      </p:sp>
      <p:sp>
        <p:nvSpPr>
          <p:cNvPr id="24" name="Rektangel 23">
            <a:extLst>
              <a:ext uri="{FF2B5EF4-FFF2-40B4-BE49-F238E27FC236}">
                <a16:creationId xmlns:a16="http://schemas.microsoft.com/office/drawing/2014/main" id="{CC318DB2-F579-3E51-8C81-7922674B0C51}"/>
              </a:ext>
            </a:extLst>
          </p:cNvPr>
          <p:cNvSpPr/>
          <p:nvPr/>
        </p:nvSpPr>
        <p:spPr>
          <a:xfrm>
            <a:off x="294739" y="5469578"/>
            <a:ext cx="3676012" cy="895524"/>
          </a:xfrm>
          <a:prstGeom prst="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Kommunikation och kommunikationsstöd</a:t>
            </a:r>
          </a:p>
        </p:txBody>
      </p:sp>
    </p:spTree>
    <p:extLst>
      <p:ext uri="{BB962C8B-B14F-4D97-AF65-F5344CB8AC3E}">
        <p14:creationId xmlns:p14="http://schemas.microsoft.com/office/powerpoint/2010/main" val="27476689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12" grpId="0" animBg="1"/>
      <p:bldP spid="14" grpId="0" animBg="1"/>
      <p:bldP spid="16" grpId="0" animBg="1"/>
      <p:bldP spid="18" grpId="0" animBg="1"/>
    </p:bldLst>
  </p:timing>
</p:sld>
</file>

<file path=ppt/theme/theme1.xml><?xml version="1.0" encoding="utf-8"?>
<a:theme xmlns:a="http://schemas.openxmlformats.org/drawingml/2006/main" name="VCdag">
  <a:themeElements>
    <a:clrScheme name="Ltd">
      <a:dk1>
        <a:sysClr val="windowText" lastClr="000000"/>
      </a:dk1>
      <a:lt1>
        <a:sysClr val="window" lastClr="FFFFFF"/>
      </a:lt1>
      <a:dk2>
        <a:srgbClr val="F15060"/>
      </a:dk2>
      <a:lt2>
        <a:srgbClr val="E7E6E6"/>
      </a:lt2>
      <a:accent1>
        <a:srgbClr val="00B4E4"/>
      </a:accent1>
      <a:accent2>
        <a:srgbClr val="28B29A"/>
      </a:accent2>
      <a:accent3>
        <a:srgbClr val="FFD378"/>
      </a:accent3>
      <a:accent4>
        <a:srgbClr val="AEDDEF"/>
      </a:accent4>
      <a:accent5>
        <a:srgbClr val="6ACEC3"/>
      </a:accent5>
      <a:accent6>
        <a:srgbClr val="FAE9BA"/>
      </a:accent6>
      <a:hlink>
        <a:srgbClr val="0074A2"/>
      </a:hlink>
      <a:folHlink>
        <a:srgbClr val="0074A2"/>
      </a:folHlink>
    </a:clrScheme>
    <a:fontScheme name="Ltd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Ltd_standard.potx" id="{151680F3-6FC2-4960-B137-648106B7FBF2}" vid="{FDF325D6-299B-47C8-B8D0-086DBBEE1ED8}"/>
    </a:ext>
  </a:extLst>
</a:theme>
</file>

<file path=ppt/theme/theme2.xml><?xml version="1.0" encoding="utf-8"?>
<a:theme xmlns:a="http://schemas.openxmlformats.org/drawingml/2006/main" name="1. Titelsida med träd">
  <a:themeElements>
    <a:clrScheme name="Yrkesresan">
      <a:dk1>
        <a:srgbClr val="1D1D1D"/>
      </a:dk1>
      <a:lt1>
        <a:sysClr val="window" lastClr="FFFFFF"/>
      </a:lt1>
      <a:dk2>
        <a:srgbClr val="315B4A"/>
      </a:dk2>
      <a:lt2>
        <a:srgbClr val="FBFAF0"/>
      </a:lt2>
      <a:accent1>
        <a:srgbClr val="0C7393"/>
      </a:accent1>
      <a:accent2>
        <a:srgbClr val="A8D3E3"/>
      </a:accent2>
      <a:accent3>
        <a:srgbClr val="A5866D"/>
      </a:accent3>
      <a:accent4>
        <a:srgbClr val="CCB79A"/>
      </a:accent4>
      <a:accent5>
        <a:srgbClr val="89C2A1"/>
      </a:accent5>
      <a:accent6>
        <a:srgbClr val="3F7059"/>
      </a:accent6>
      <a:hlink>
        <a:srgbClr val="563187"/>
      </a:hlink>
      <a:folHlink>
        <a:srgbClr val="8C73AD"/>
      </a:folHlink>
    </a:clrScheme>
    <a:fontScheme name="Anpassat 1">
      <a:majorFont>
        <a:latin typeface="Source Sans Pro Black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owerpoint mall Yrkesresan påsk 2022" id="{7A2B4821-F33B-4F5C-AC35-1E4DA198D934}" vid="{FA67C6BF-0592-49E1-81FA-CB24FF456915}"/>
    </a:ext>
  </a:extLst>
</a:theme>
</file>

<file path=ppt/theme/theme3.xml><?xml version="1.0" encoding="utf-8"?>
<a:theme xmlns:a="http://schemas.openxmlformats.org/drawingml/2006/main" name="3. Gul bakgrund">
  <a:themeElements>
    <a:clrScheme name="Yrkesresan">
      <a:dk1>
        <a:srgbClr val="1D1D1D"/>
      </a:dk1>
      <a:lt1>
        <a:sysClr val="window" lastClr="FFFFFF"/>
      </a:lt1>
      <a:dk2>
        <a:srgbClr val="315B4A"/>
      </a:dk2>
      <a:lt2>
        <a:srgbClr val="FBFAF0"/>
      </a:lt2>
      <a:accent1>
        <a:srgbClr val="0C7393"/>
      </a:accent1>
      <a:accent2>
        <a:srgbClr val="A8D3E3"/>
      </a:accent2>
      <a:accent3>
        <a:srgbClr val="A5866D"/>
      </a:accent3>
      <a:accent4>
        <a:srgbClr val="CCB79A"/>
      </a:accent4>
      <a:accent5>
        <a:srgbClr val="89C2A1"/>
      </a:accent5>
      <a:accent6>
        <a:srgbClr val="3F7059"/>
      </a:accent6>
      <a:hlink>
        <a:srgbClr val="563187"/>
      </a:hlink>
      <a:folHlink>
        <a:srgbClr val="8C73AD"/>
      </a:folHlink>
    </a:clrScheme>
    <a:fontScheme name="Anpassat 1">
      <a:majorFont>
        <a:latin typeface="Source Sans Pro Black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owerpoint mall Yrkesresan april 2022" id="{DB510DAF-63DD-4477-8979-1F45C6228A88}" vid="{F1A6C9E9-46E8-4F96-B8E3-092E0D0529FB}"/>
    </a:ext>
  </a:extLst>
</a:theme>
</file>

<file path=ppt/theme/theme4.xml><?xml version="1.0" encoding="utf-8"?>
<a:theme xmlns:a="http://schemas.openxmlformats.org/drawingml/2006/main" name="1_1. Titelsida med träd">
  <a:themeElements>
    <a:clrScheme name="Yrkesresan">
      <a:dk1>
        <a:srgbClr val="1D1D1D"/>
      </a:dk1>
      <a:lt1>
        <a:sysClr val="window" lastClr="FFFFFF"/>
      </a:lt1>
      <a:dk2>
        <a:srgbClr val="315B4A"/>
      </a:dk2>
      <a:lt2>
        <a:srgbClr val="FBFAF0"/>
      </a:lt2>
      <a:accent1>
        <a:srgbClr val="0C7393"/>
      </a:accent1>
      <a:accent2>
        <a:srgbClr val="A8D3E3"/>
      </a:accent2>
      <a:accent3>
        <a:srgbClr val="A5866D"/>
      </a:accent3>
      <a:accent4>
        <a:srgbClr val="CCB79A"/>
      </a:accent4>
      <a:accent5>
        <a:srgbClr val="89C2A1"/>
      </a:accent5>
      <a:accent6>
        <a:srgbClr val="3F7059"/>
      </a:accent6>
      <a:hlink>
        <a:srgbClr val="563187"/>
      </a:hlink>
      <a:folHlink>
        <a:srgbClr val="8C73AD"/>
      </a:folHlink>
    </a:clrScheme>
    <a:fontScheme name="Anpassat 1">
      <a:majorFont>
        <a:latin typeface="Source Sans Pro Black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owerpoint mall Yrkesresan april 2022" id="{DB510DAF-63DD-4477-8979-1F45C6228A88}" vid="{47FE2078-0283-4A02-843A-489F5D3FE378}"/>
    </a:ext>
  </a:extLst>
</a:theme>
</file>

<file path=ppt/theme/theme5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j125def9988a4544907fddb4a09b1af5 xmlns="2f901946-e264-40a9-b252-19c7dedd3add">
      <Terms xmlns="http://schemas.microsoft.com/office/infopath/2007/PartnerControls"/>
    </j125def9988a4544907fddb4a09b1af5>
    <d35d67994db9475aa58636ebfce59533 xmlns="2f901946-e264-40a9-b252-19c7dedd3add">
      <Terms xmlns="http://schemas.microsoft.com/office/infopath/2007/PartnerControls">
        <TermInfo xmlns="http://schemas.microsoft.com/office/infopath/2007/PartnerControls">
          <TermName xmlns="http://schemas.microsoft.com/office/infopath/2007/PartnerControls">sv - svenska</TermName>
          <TermId xmlns="http://schemas.microsoft.com/office/infopath/2007/PartnerControls">fc4bf42e-8ca5-492e-bdac-5e5e0115cfa8</TermId>
        </TermInfo>
      </Terms>
    </d35d67994db9475aa58636ebfce59533>
    <ib8be5378b304cd19503fe0f13c962e4 xmlns="2f901946-e264-40a9-b252-19c7dedd3add">
      <Terms xmlns="http://schemas.microsoft.com/office/infopath/2007/PartnerControls">
        <TermInfo xmlns="http://schemas.microsoft.com/office/infopath/2007/PartnerControls">
          <TermName xmlns="http://schemas.microsoft.com/office/infopath/2007/PartnerControls">powerpointmall</TermName>
          <TermId xmlns="http://schemas.microsoft.com/office/infopath/2007/PartnerControls">8a709a16-dce5-48c9-b324-adb936197cd8</TermId>
        </TermInfo>
      </Terms>
    </ib8be5378b304cd19503fe0f13c962e4>
    <b949fc07257b40f7b02b2d246d41368f xmlns="2f901946-e264-40a9-b252-19c7dedd3add">
      <Terms xmlns="http://schemas.microsoft.com/office/infopath/2007/PartnerControls">
        <TermInfo xmlns="http://schemas.microsoft.com/office/infopath/2007/PartnerControls">
          <TermName xmlns="http://schemas.microsoft.com/office/infopath/2007/PartnerControls">LD</TermName>
          <TermId xmlns="http://schemas.microsoft.com/office/infopath/2007/PartnerControls">30ac7822-68c2-42d2-8d58-accf1e3539f2</TermId>
        </TermInfo>
      </Terms>
    </b949fc07257b40f7b02b2d246d41368f>
    <TaxCatchAll xmlns="2f901946-e264-40a9-b252-19c7dedd3add">
      <Value>13</Value>
      <Value>11</Value>
      <Value>3</Value>
      <Value>73</Value>
      <Value>1</Value>
    </TaxCatchAll>
    <LD_Informationsklass xmlns="2f901946-e264-40a9-b252-19c7dedd3add">Intern alla</LD_Informationsklass>
    <ib626626c2604ac096d2606abc0b50e1 xmlns="2f901946-e264-40a9-b252-19c7dedd3add">
      <Terms xmlns="http://schemas.microsoft.com/office/infopath/2007/PartnerControls"/>
    </ib626626c2604ac096d2606abc0b50e1>
    <LD_Dokumentansvarig xmlns="2f901946-e264-40a9-b252-19c7dedd3add">
      <UserInfo>
        <DisplayName>Jansson Markus /Central förvaltning Kommunikationsenhet /Falun</DisplayName>
        <AccountId>34</AccountId>
        <AccountType/>
      </UserInfo>
    </LD_Dokumentansvarig>
    <l94247903c2249fd91f98a10a58087d0 xmlns="2f901946-e264-40a9-b252-19c7dedd3add">
      <Terms xmlns="http://schemas.microsoft.com/office/infopath/2007/PartnerControls">
        <TermInfo xmlns="http://schemas.microsoft.com/office/infopath/2007/PartnerControls">
          <TermName xmlns="http://schemas.microsoft.com/office/infopath/2007/PartnerControls">Standarddokument</TermName>
          <TermId xmlns="http://schemas.microsoft.com/office/infopath/2007/PartnerControls">4d12e0b9-1967-41ec-b4ec-5579d11176b8</TermId>
        </TermInfo>
      </Terms>
    </l94247903c2249fd91f98a10a58087d0>
    <LD_GranskatAv xmlns="2f901946-e264-40a9-b252-19c7dedd3add">
      <UserInfo>
        <DisplayName/>
        <AccountId xsi:nil="true"/>
        <AccountType/>
      </UserInfo>
    </LD_GranskatAv>
    <LD_OldPubliceringsstatus xmlns="2f901946-e264-40a9-b252-19c7dedd3add">Avpublicerat</LD_OldPubliceringsstatus>
    <LD_Publiceringsstatus xmlns="2f901946-e264-40a9-b252-19c7dedd3add">Publicering pågår</LD_Publiceringsstatus>
    <LD_Version xmlns="2f901946-e264-40a9-b252-19c7dedd3add">1.0</LD_Version>
    <LD_ArbetsrumID xmlns="2f901946-e264-40a9-b252-19c7dedd3add">
      <Url xsi:nil="true"/>
      <Description xsi:nil="true"/>
    </LD_ArbetsrumID>
    <LD_Faktaagare xmlns="2f901946-e264-40a9-b252-19c7dedd3add">
      <Url xsi:nil="true"/>
      <Description xsi:nil="true"/>
    </LD_Faktaagare>
    <LD_DokumentID xmlns="2f901946-e264-40a9-b252-19c7dedd3add">
      <Url>http://ar.ltdalarna.se/arbetsrum/OHAR4G8V/_layouts/15/DocIdRedir.aspx?ID=A3WFANPAHJDW-1490602897-36</Url>
      <Description>A3WFANPAHJDW-1490602897-36</Description>
    </LD_DokumentID>
    <LD_Dokumentstatus xmlns="2f901946-e264-40a9-b252-19c7dedd3add">Godkänt</LD_Dokumentstatus>
    <LD_OldDokumentstatus xmlns="2f901946-e264-40a9-b252-19c7dedd3add">Godkännande pågår</LD_OldDokumentstatus>
    <LD_Diarienummer xmlns="2f901946-e264-40a9-b252-19c7dedd3add" xsi:nil="true"/>
    <LD_GodkantDatum xmlns="2f901946-e264-40a9-b252-19c7dedd3add">2019-09-30T12:52:34+00:00</LD_GodkantDatum>
    <LD_GodkantAv xmlns="2f901946-e264-40a9-b252-19c7dedd3add">
      <UserInfo>
        <DisplayName>Hwit Elin /Central förvaltning Kommunikationsenhet /Falun</DisplayName>
        <AccountId>29</AccountId>
        <AccountType/>
      </UserInfo>
    </LD_GodkantAv>
    <LD_Beslutsnummer xmlns="2f901946-e264-40a9-b252-19c7dedd3add" xsi:nil="true"/>
    <nf66689e3cec4bcc9e3f4977582c706c xmlns="2f901946-e264-40a9-b252-19c7dedd3add">
      <Terms xmlns="http://schemas.microsoft.com/office/infopath/2007/PartnerControls"/>
    </nf66689e3cec4bcc9e3f4977582c706c>
    <_dlc_DocId xmlns="625733c5-0f95-420a-bdd7-9e1f1bc4aabb">A3WFANPAHJDW-1421341398-45</_dlc_DocId>
    <_dlc_DocIdUrl xmlns="625733c5-0f95-420a-bdd7-9e1f1bc4aabb">
      <Url>http://ar.ltdalarna.se/arbetsrum/OHAR4G8V/publicerat/_layouts/15/DocIdRedir.aspx?ID=A3WFANPAHJDW-1421341398-45</Url>
      <Description>A3WFANPAHJDW-1421341398-45</Description>
    </_dlc_DocIdUrl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Blankett" ma:contentTypeID="0x010100AC92CF2061C10240851FF38CAA99F4B802010010A27C58E3F0514186632C5957A89C4F" ma:contentTypeVersion="195" ma:contentTypeDescription="Skapa ett nytt dokument." ma:contentTypeScope="" ma:versionID="6d12fda5e014be1eff64145fb23fca2d">
  <xsd:schema xmlns:xsd="http://www.w3.org/2001/XMLSchema" xmlns:xs="http://www.w3.org/2001/XMLSchema" xmlns:p="http://schemas.microsoft.com/office/2006/metadata/properties" xmlns:ns2="2f901946-e264-40a9-b252-19c7dedd3add" xmlns:ns3="625733c5-0f95-420a-bdd7-9e1f1bc4aabb" targetNamespace="http://schemas.microsoft.com/office/2006/metadata/properties" ma:root="true" ma:fieldsID="241170c2dbcd7254dcf607298c5ee6d2" ns2:_="" ns3:_="">
    <xsd:import namespace="2f901946-e264-40a9-b252-19c7dedd3add"/>
    <xsd:import namespace="625733c5-0f95-420a-bdd7-9e1f1bc4aabb"/>
    <xsd:element name="properties">
      <xsd:complexType>
        <xsd:sequence>
          <xsd:element name="documentManagement">
            <xsd:complexType>
              <xsd:all>
                <xsd:element ref="ns2:LD_Dokumentansvarig"/>
                <xsd:element ref="ns2:LD_Informationsklass"/>
                <xsd:element ref="ns2:LD_ArbetsrumID" minOccurs="0"/>
                <xsd:element ref="ns2:LD_DokumentID" minOccurs="0"/>
                <xsd:element ref="ns2:LD_Faktaagare" minOccurs="0"/>
                <xsd:element ref="ns2:LD_Version" minOccurs="0"/>
                <xsd:element ref="ns2:LD_GranskatAv" minOccurs="0"/>
                <xsd:element ref="ns2:LD_Dokumentstatus" minOccurs="0"/>
                <xsd:element ref="ns2:LD_Publiceringsstatus" minOccurs="0"/>
                <xsd:element ref="ns2:LD_GodkantAv" minOccurs="0"/>
                <xsd:element ref="ns2:LD_GodkantDatum" minOccurs="0"/>
                <xsd:element ref="ns2:LD_Diarienummer" minOccurs="0"/>
                <xsd:element ref="ns2:LD_Beslutsnummer" minOccurs="0"/>
                <xsd:element ref="ns2:l94247903c2249fd91f98a10a58087d0" minOccurs="0"/>
                <xsd:element ref="ns2:b949fc07257b40f7b02b2d246d41368f" minOccurs="0"/>
                <xsd:element ref="ns2:d35d67994db9475aa58636ebfce59533" minOccurs="0"/>
                <xsd:element ref="ns2:TaxCatchAll" minOccurs="0"/>
                <xsd:element ref="ns2:j125def9988a4544907fddb4a09b1af5" minOccurs="0"/>
                <xsd:element ref="ns2:ib8be5378b304cd19503fe0f13c962e4" minOccurs="0"/>
                <xsd:element ref="ns2:ib626626c2604ac096d2606abc0b50e1" minOccurs="0"/>
                <xsd:element ref="ns2:LD_OldDokumentstatus" minOccurs="0"/>
                <xsd:element ref="ns2:TaxCatchAllLabel" minOccurs="0"/>
                <xsd:element ref="ns2:nf66689e3cec4bcc9e3f4977582c706c" minOccurs="0"/>
                <xsd:element ref="ns2:LD_OldPubliceringsstatus" minOccurs="0"/>
                <xsd:element ref="ns3:_dlc_DocId" minOccurs="0"/>
                <xsd:element ref="ns3:_dlc_DocIdUrl" minOccurs="0"/>
                <xsd:element ref="ns3:_dlc_DocIdPersistI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f901946-e264-40a9-b252-19c7dedd3add" elementFormDefault="qualified">
    <xsd:import namespace="http://schemas.microsoft.com/office/2006/documentManagement/types"/>
    <xsd:import namespace="http://schemas.microsoft.com/office/infopath/2007/PartnerControls"/>
    <xsd:element name="LD_Dokumentansvarig" ma:index="2" ma:displayName="Dokumentansvarig" ma:list="UserInfo" ma:internalName="LD_Dokumentansvarig" ma:readOnly="fals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LD_Informationsklass" ma:index="4" ma:displayName="Informationsklass" ma:default="Intern alla" ma:internalName="LD_Informationsklass" ma:readOnly="false">
      <xsd:simpleType>
        <xsd:restriction base="dms:Choice">
          <xsd:enumeration value="Publik"/>
          <xsd:enumeration value="Intern alla"/>
          <xsd:enumeration value="Intern skyddad"/>
        </xsd:restriction>
      </xsd:simpleType>
    </xsd:element>
    <xsd:element name="LD_ArbetsrumID" ma:index="8" nillable="true" ma:displayName="ArbetsrumID" ma:hidden="true" ma:internalName="LD_ArbetsrumID" ma:readOnly="fals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LD_DokumentID" ma:index="9" nillable="true" ma:displayName="LD DokumentID" ma:hidden="true" ma:internalName="LD_DokumentID" ma:readOnly="fals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LD_Faktaagare" ma:index="10" nillable="true" ma:displayName="Faktaägare" ma:hidden="true" ma:internalName="LD_Faktaagare" ma:readOnly="fals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LD_Version" ma:index="11" nillable="true" ma:displayName="Version" ma:internalName="LD_Version" ma:readOnly="false">
      <xsd:simpleType>
        <xsd:restriction base="dms:Text"/>
      </xsd:simpleType>
    </xsd:element>
    <xsd:element name="LD_GranskatAv" ma:index="12" nillable="true" ma:displayName="Granskat av" ma:list="UserInfo" ma:internalName="LD_GranskatAv" ma:readOnly="fals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LD_Dokumentstatus" ma:index="13" nillable="true" ma:displayName="Dokumentstatus" ma:default="Utkast" ma:hidden="true" ma:internalName="LD_Dokumentstatus" ma:readOnly="false">
      <xsd:simpleType>
        <xsd:restriction base="dms:Choice">
          <xsd:enumeration value="Utkast"/>
          <xsd:enumeration value="Granskning pågår"/>
          <xsd:enumeration value="Granskat"/>
          <xsd:enumeration value="Godkännande pågår"/>
          <xsd:enumeration value="Godkänt"/>
          <xsd:enumeration value="Ej godkänt"/>
          <xsd:enumeration value="Publicerat"/>
          <xsd:enumeration value="Godkänt och publicerat"/>
        </xsd:restriction>
      </xsd:simpleType>
    </xsd:element>
    <xsd:element name="LD_Publiceringsstatus" ma:index="14" nillable="true" ma:displayName="Publiceringsstatus" ma:default="Ej publicerat" ma:hidden="true" ma:internalName="LD_Publiceringsstatus" ma:readOnly="false">
      <xsd:simpleType>
        <xsd:restriction base="dms:Choice">
          <xsd:enumeration value="Ej publicerat"/>
          <xsd:enumeration value="Publicering pågår"/>
          <xsd:enumeration value="Publicerat"/>
          <xsd:enumeration value="Avpublicerat"/>
          <xsd:enumeration value="Revidering krävs"/>
          <xsd:enumeration value="Revidering pågår"/>
        </xsd:restriction>
      </xsd:simpleType>
    </xsd:element>
    <xsd:element name="LD_GodkantAv" ma:index="16" nillable="true" ma:displayName="Godkänt av" ma:list="UserInfo" ma:internalName="LD_GodkantAv" ma:readOnly="fals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LD_GodkantDatum" ma:index="17" nillable="true" ma:displayName="Godkänt datum" ma:internalName="LD_GodkantDatum" ma:readOnly="false">
      <xsd:simpleType>
        <xsd:restriction base="dms:DateTime"/>
      </xsd:simpleType>
    </xsd:element>
    <xsd:element name="LD_Diarienummer" ma:index="18" nillable="true" ma:displayName="Diarienummer" ma:internalName="LD_Diarienummer" ma:readOnly="false">
      <xsd:simpleType>
        <xsd:restriction base="dms:Text"/>
      </xsd:simpleType>
    </xsd:element>
    <xsd:element name="LD_Beslutsnummer" ma:index="19" nillable="true" ma:displayName="Beslutsnummer" ma:internalName="LD_Beslutsnummer" ma:readOnly="false">
      <xsd:simpleType>
        <xsd:restriction base="dms:Text"/>
      </xsd:simpleType>
    </xsd:element>
    <xsd:element name="l94247903c2249fd91f98a10a58087d0" ma:index="22" nillable="true" ma:taxonomy="true" ma:internalName="l94247903c2249fd91f98a10a58087d0" ma:taxonomyFieldName="LD_Dokumenttyp" ma:displayName="Dokumenttyp" ma:readOnly="false" ma:fieldId="{59424790-3c22-49fd-91f9-8a10a58087d0}" ma:sspId="e7769dcc-5dd1-4f02-a71f-f2e47d1eab4e" ma:termSetId="0f652e80-21f1-4db9-823c-0c440e78a020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b949fc07257b40f7b02b2d246d41368f" ma:index="24" ma:taxonomy="true" ma:internalName="b949fc07257b40f7b02b2d246d41368f" ma:taxonomyFieldName="LD_GallerForVerksamhet" ma:displayName="Gäller för verksamhet" ma:readOnly="false" ma:default="" ma:fieldId="{b949fc07-257b-40f7-b02b-2d246d41368f}" ma:taxonomyMulti="true" ma:sspId="e7769dcc-5dd1-4f02-a71f-f2e47d1eab4e" ma:termSetId="fdc1c8bc-96b8-4ad1-a7fe-19ec9003abbc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d35d67994db9475aa58636ebfce59533" ma:index="25" nillable="true" ma:taxonomy="true" ma:internalName="d35d67994db9475aa58636ebfce59533" ma:taxonomyFieldName="LD_Sprak" ma:displayName="Språk" ma:readOnly="false" ma:default="1;#sv - svenska|fc4bf42e-8ca5-492e-bdac-5e5e0115cfa8" ma:fieldId="{d35d6799-4db9-475a-a586-36ebfce59533}" ma:sspId="e7769dcc-5dd1-4f02-a71f-f2e47d1eab4e" ma:termSetId="34bdb1d3-4598-4ab4-b025-869b2700dd57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axCatchAll" ma:index="26" nillable="true" ma:displayName="Taxonomy Catch All Column" ma:hidden="true" ma:list="{5f9eefa9-c519-4751-8e96-f509d56a63cf}" ma:internalName="TaxCatchAll" ma:showField="CatchAllData" ma:web="625733c5-0f95-420a-bdd7-9e1f1bc4aab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j125def9988a4544907fddb4a09b1af5" ma:index="29" nillable="true" ma:taxonomy="true" ma:internalName="j125def9988a4544907fddb4a09b1af5" ma:taxonomyFieldName="LD_Nyckelord" ma:displayName="Nyckelord" ma:readOnly="false" ma:fieldId="{3125def9-988a-4544-907f-ddb4a09b1af5}" ma:taxonomyMulti="true" ma:sspId="e7769dcc-5dd1-4f02-a71f-f2e47d1eab4e" ma:termSetId="4e71d024-632f-4c5c-a02d-6b344a2d3997" ma:anchorId="00000000-0000-0000-0000-000000000000" ma:open="true" ma:isKeyword="false">
      <xsd:complexType>
        <xsd:sequence>
          <xsd:element ref="pc:Terms" minOccurs="0" maxOccurs="1"/>
        </xsd:sequence>
      </xsd:complexType>
    </xsd:element>
    <xsd:element name="ib8be5378b304cd19503fe0f13c962e4" ma:index="31" nillable="true" ma:taxonomy="true" ma:internalName="ib8be5378b304cd19503fe0f13c962e4" ma:taxonomyFieldName="LD_Dokumentsamling" ma:displayName="Dokumentsamling" ma:readOnly="false" ma:default="" ma:fieldId="{2b8be537-8b30-4cd1-9503-fe0f13c962e4}" ma:taxonomyMulti="true" ma:sspId="e7769dcc-5dd1-4f02-a71f-f2e47d1eab4e" ma:termSetId="616aacf0-f681-4ad1-9a56-1a611ffe0410" ma:anchorId="00000000-0000-0000-0000-000000000000" ma:open="true" ma:isKeyword="false">
      <xsd:complexType>
        <xsd:sequence>
          <xsd:element ref="pc:Terms" minOccurs="0" maxOccurs="1"/>
        </xsd:sequence>
      </xsd:complexType>
    </xsd:element>
    <xsd:element name="ib626626c2604ac096d2606abc0b50e1" ma:index="33" nillable="true" ma:taxonomy="true" ma:internalName="ib626626c2604ac096d2606abc0b50e1" ma:taxonomyFieldName="LD_Process" ma:displayName="Process" ma:readOnly="false" ma:fieldId="{2b626626-c260-4ac0-96d2-606abc0b50e1}" ma:sspId="e7769dcc-5dd1-4f02-a71f-f2e47d1eab4e" ma:termSetId="76f4019a-91e2-4560-b452-ad5219d43070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LD_OldDokumentstatus" ma:index="34" nillable="true" ma:displayName="Old Dokumentstatus" ma:hidden="true" ma:internalName="LD_OldDokumentstatus" ma:readOnly="false">
      <xsd:simpleType>
        <xsd:restriction base="dms:Text"/>
      </xsd:simpleType>
    </xsd:element>
    <xsd:element name="TaxCatchAllLabel" ma:index="35" nillable="true" ma:displayName="Taxonomy Catch All Column1" ma:hidden="true" ma:list="{5f9eefa9-c519-4751-8e96-f509d56a63cf}" ma:internalName="TaxCatchAllLabel" ma:readOnly="true" ma:showField="CatchAllDataLabel" ma:web="625733c5-0f95-420a-bdd7-9e1f1bc4aab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nf66689e3cec4bcc9e3f4977582c706c" ma:index="37" nillable="true" ma:taxonomy="true" ma:internalName="nf66689e3cec4bcc9e3f4977582c706c" ma:taxonomyFieldName="LD_Ledningssytem" ma:displayName="Ledningssystem" ma:default="" ma:fieldId="{7f66689e-3cec-4bcc-9e3f-4977582c706c}" ma:sspId="e7769dcc-5dd1-4f02-a71f-f2e47d1eab4e" ma:termSetId="829eac8a-34d8-46a0-90b2-b520bdf78472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LD_OldPubliceringsstatus" ma:index="38" nillable="true" ma:displayName="Old Publiceringsstatus" ma:hidden="true" ma:internalName="LD_OldPubliceringsstatus" ma:readOnly="fals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25733c5-0f95-420a-bdd7-9e1f1bc4aabb" elementFormDefault="qualified">
    <xsd:import namespace="http://schemas.microsoft.com/office/2006/documentManagement/types"/>
    <xsd:import namespace="http://schemas.microsoft.com/office/infopath/2007/PartnerControls"/>
    <xsd:element name="_dlc_DocId" ma:index="39" nillable="true" ma:displayName="Dokument-ID-värde" ma:description="Värdet för dokument-ID som tilldelats till det här objektet." ma:internalName="_dlc_DocId" ma:readOnly="true">
      <xsd:simpleType>
        <xsd:restriction base="dms:Text"/>
      </xsd:simpleType>
    </xsd:element>
    <xsd:element name="_dlc_DocIdUrl" ma:index="40" nillable="true" ma:displayName="Dokument-ID" ma:description="Permanent länk till det här dokumente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41" nillable="true" ma:displayName="Spara ID" ma:description="Behåll ID vid tillägg." ma:hidden="true" ma:internalName="_dlc_DocIdPersistId" ma:readOnly="true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36" ma:displayName="Innehållstyp"/>
        <xsd:element ref="dc:title" maxOccurs="1" ma:index="1" ma:displayName="Rubrik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4.xml><?xml version="1.0" encoding="utf-8"?>
<?mso-contentType ?>
<SharedContentType xmlns="Microsoft.SharePoint.Taxonomy.ContentTypeSync" SourceId="e7769dcc-5dd1-4f02-a71f-f2e47d1eab4e" ContentTypeId="0x010100AC92CF2061C10240851FF38CAA99F4B80201" PreviousValue="false"/>
</file>

<file path=customXml/item5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C6FB3ADD-DCDF-4A07-9C45-CA476A044990}">
  <ds:schemaRefs>
    <ds:schemaRef ds:uri="http://schemas.microsoft.com/office/infopath/2007/PartnerControls"/>
    <ds:schemaRef ds:uri="http://purl.org/dc/elements/1.1/"/>
    <ds:schemaRef ds:uri="http://schemas.microsoft.com/office/2006/metadata/properties"/>
    <ds:schemaRef ds:uri="2f901946-e264-40a9-b252-19c7dedd3add"/>
    <ds:schemaRef ds:uri="http://purl.org/dc/terms/"/>
    <ds:schemaRef ds:uri="625733c5-0f95-420a-bdd7-9e1f1bc4aabb"/>
    <ds:schemaRef ds:uri="http://schemas.microsoft.com/office/2006/documentManagement/types"/>
    <ds:schemaRef ds:uri="http://schemas.openxmlformats.org/package/2006/metadata/core-properties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F4CE47D2-E8DD-4873-BA67-E0EAACFF43D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f901946-e264-40a9-b252-19c7dedd3add"/>
    <ds:schemaRef ds:uri="625733c5-0f95-420a-bdd7-9e1f1bc4aab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796BA2FC-CC64-4B01-956B-48A3425A9EAE}">
  <ds:schemaRefs>
    <ds:schemaRef ds:uri="http://schemas.microsoft.com/sharepoint/events"/>
  </ds:schemaRefs>
</ds:datastoreItem>
</file>

<file path=customXml/itemProps4.xml><?xml version="1.0" encoding="utf-8"?>
<ds:datastoreItem xmlns:ds="http://schemas.openxmlformats.org/officeDocument/2006/customXml" ds:itemID="{EB908D4C-69A5-4436-ADFD-061832FB1A44}">
  <ds:schemaRefs>
    <ds:schemaRef ds:uri="Microsoft.SharePoint.Taxonomy.ContentTypeSync"/>
  </ds:schemaRefs>
</ds:datastoreItem>
</file>

<file path=customXml/itemProps5.xml><?xml version="1.0" encoding="utf-8"?>
<ds:datastoreItem xmlns:ds="http://schemas.openxmlformats.org/officeDocument/2006/customXml" ds:itemID="{20024E15-E290-4AB3-AE13-73E4633A1C51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114</TotalTime>
  <Words>1001</Words>
  <Application>Microsoft Office PowerPoint</Application>
  <PresentationFormat>Bredbild</PresentationFormat>
  <Paragraphs>189</Paragraphs>
  <Slides>11</Slides>
  <Notes>10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6</vt:i4>
      </vt:variant>
      <vt:variant>
        <vt:lpstr>Tema</vt:lpstr>
      </vt:variant>
      <vt:variant>
        <vt:i4>4</vt:i4>
      </vt:variant>
      <vt:variant>
        <vt:lpstr>Bildrubriker</vt:lpstr>
      </vt:variant>
      <vt:variant>
        <vt:i4>11</vt:i4>
      </vt:variant>
    </vt:vector>
  </HeadingPairs>
  <TitlesOfParts>
    <vt:vector size="21" baseType="lpstr">
      <vt:lpstr>Arial</vt:lpstr>
      <vt:lpstr>Calibri</vt:lpstr>
      <vt:lpstr>Source Sans Pro</vt:lpstr>
      <vt:lpstr>Source Sans Pro Black</vt:lpstr>
      <vt:lpstr>Symbol</vt:lpstr>
      <vt:lpstr>Times New Roman</vt:lpstr>
      <vt:lpstr>VCdag</vt:lpstr>
      <vt:lpstr>1. Titelsida med träd</vt:lpstr>
      <vt:lpstr>3. Gul bakgrund</vt:lpstr>
      <vt:lpstr>1_1. Titelsida med träd</vt:lpstr>
      <vt:lpstr>Information om   Yrkesresan Funk Utförare</vt:lpstr>
      <vt:lpstr>Utveckling av Yrkesresan Funktionshinderområdet för utförare</vt:lpstr>
      <vt:lpstr>Utmaningar </vt:lpstr>
      <vt:lpstr>Målgrupp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Preliminär tidsplan</vt:lpstr>
      <vt:lpstr>  På gång i Dalarna – YR Funk Utförare</vt:lpstr>
    </vt:vector>
  </TitlesOfParts>
  <Company>Landstinget Dalarna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Region Dalarna - Standard Powerpointmall</dc:title>
  <dc:creator>Jansson Markus /Central förvaltning Kommunikationsenhet /Falun</dc:creator>
  <cp:lastModifiedBy>Taugböl Stina /Ledningsstöd och strategi Hälso- och sjukvård Dalarna /Falun</cp:lastModifiedBy>
  <cp:revision>15</cp:revision>
  <dcterms:created xsi:type="dcterms:W3CDTF">2016-11-14T14:16:14Z</dcterms:created>
  <dcterms:modified xsi:type="dcterms:W3CDTF">2023-04-21T06:29:05Z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d35d67994db9475aa58636ebfce59533">
    <vt:lpwstr>sv - svenska|fc4bf42e-8ca5-492e-bdac-5e5e0115cfa8</vt:lpwstr>
  </property>
  <property fmtid="{D5CDD505-2E9C-101B-9397-08002B2CF9AE}" pid="3" name="ContentTypeId">
    <vt:lpwstr>0x010100AC92CF2061C10240851FF38CAA99F4B802010010A27C58E3F0514186632C5957A89C4F</vt:lpwstr>
  </property>
  <property fmtid="{D5CDD505-2E9C-101B-9397-08002B2CF9AE}" pid="4" name="TaxCatchAll">
    <vt:lpwstr>7;#sv - svenska</vt:lpwstr>
  </property>
  <property fmtid="{D5CDD505-2E9C-101B-9397-08002B2CF9AE}" pid="5" name="LD_GallerForVerksamhet">
    <vt:lpwstr>3;#LD|30ac7822-68c2-42d2-8d58-accf1e3539f2</vt:lpwstr>
  </property>
  <property fmtid="{D5CDD505-2E9C-101B-9397-08002B2CF9AE}" pid="6" name="LD_Process">
    <vt:lpwstr/>
  </property>
  <property fmtid="{D5CDD505-2E9C-101B-9397-08002B2CF9AE}" pid="7" name="LD_Forfattning">
    <vt:lpwstr/>
  </property>
  <property fmtid="{D5CDD505-2E9C-101B-9397-08002B2CF9AE}" pid="8" name="LD_Nyckelord">
    <vt:lpwstr/>
  </property>
  <property fmtid="{D5CDD505-2E9C-101B-9397-08002B2CF9AE}" pid="9" name="LD_Dokumentsamling">
    <vt:lpwstr>73;#powerpointmall|8a709a16-dce5-48c9-b324-adb936197cd8</vt:lpwstr>
  </property>
  <property fmtid="{D5CDD505-2E9C-101B-9397-08002B2CF9AE}" pid="10" name="LD_Dokumenttyp">
    <vt:lpwstr>11;#Standarddokument|4d12e0b9-1967-41ec-b4ec-5579d11176b8</vt:lpwstr>
  </property>
  <property fmtid="{D5CDD505-2E9C-101B-9397-08002B2CF9AE}" pid="11" name="eb7deb89d2814b7b90e1fef0bccd24ec">
    <vt:lpwstr/>
  </property>
  <property fmtid="{D5CDD505-2E9C-101B-9397-08002B2CF9AE}" pid="12" name="c37888536a3e4198892c360a23f46821">
    <vt:lpwstr/>
  </property>
  <property fmtid="{D5CDD505-2E9C-101B-9397-08002B2CF9AE}" pid="13" name="e4631235004c4161a9f23c41f2f2c9d6">
    <vt:lpwstr/>
  </property>
  <property fmtid="{D5CDD505-2E9C-101B-9397-08002B2CF9AE}" pid="14" name="LD_Diagnos">
    <vt:lpwstr/>
  </property>
  <property fmtid="{D5CDD505-2E9C-101B-9397-08002B2CF9AE}" pid="15" name="LD_Sprak">
    <vt:lpwstr>1;#sv - svenska|fc4bf42e-8ca5-492e-bdac-5e5e0115cfa8</vt:lpwstr>
  </property>
  <property fmtid="{D5CDD505-2E9C-101B-9397-08002B2CF9AE}" pid="16" name="LD_MeSHterm">
    <vt:lpwstr/>
  </property>
  <property fmtid="{D5CDD505-2E9C-101B-9397-08002B2CF9AE}" pid="17" name="_dlc_DocIdItemGuid">
    <vt:lpwstr>b1950605-e71d-4556-ba93-ba9f3e2d9387</vt:lpwstr>
  </property>
  <property fmtid="{D5CDD505-2E9C-101B-9397-08002B2CF9AE}" pid="18" name="Granskning">
    <vt:lpwstr/>
  </property>
  <property fmtid="{D5CDD505-2E9C-101B-9397-08002B2CF9AE}" pid="19" name="Order">
    <vt:r8>13100</vt:r8>
  </property>
  <property fmtid="{D5CDD505-2E9C-101B-9397-08002B2CF9AE}" pid="20" name="xd_ProgID">
    <vt:lpwstr/>
  </property>
  <property fmtid="{D5CDD505-2E9C-101B-9397-08002B2CF9AE}" pid="21" name="TemplateUrl">
    <vt:lpwstr/>
  </property>
  <property fmtid="{D5CDD505-2E9C-101B-9397-08002B2CF9AE}" pid="22" name="_CopySource">
    <vt:lpwstr>http://ar.ltdalarna.se/arbetsrum/OHAR4G1Q/4G8V/Lists/informerande/Region Dalarna - Standard Powerpointmall.pptx</vt:lpwstr>
  </property>
  <property fmtid="{D5CDD505-2E9C-101B-9397-08002B2CF9AE}" pid="23" name="Godkännande och publicering">
    <vt:lpwstr>http://ar.ltdalarna.se/arbetsrum/OHAR4G8V/_layouts/15/wrkstat.aspx?List=e2cb74c8-5506-42ab-9948-d2124701e8af&amp;WorkflowInstanceName=2764bc3e-dcb7-4b64-ae73-fd1857e40813, Godkänt</vt:lpwstr>
  </property>
  <property fmtid="{D5CDD505-2E9C-101B-9397-08002B2CF9AE}" pid="24" name="LD_GiltigtTill">
    <vt:filetime>2022-09-30T13:56:29Z</vt:filetime>
  </property>
  <property fmtid="{D5CDD505-2E9C-101B-9397-08002B2CF9AE}" pid="25" name="LD_Ledningssytem">
    <vt:lpwstr/>
  </property>
  <property fmtid="{D5CDD505-2E9C-101B-9397-08002B2CF9AE}" pid="26" name="LD_Gallringsfrist">
    <vt:lpwstr>13;#3 år|8a73ccd2-b425-41f1-973a-0e59e31951c0</vt:lpwstr>
  </property>
  <property fmtid="{D5CDD505-2E9C-101B-9397-08002B2CF9AE}" pid="27" name="eac6bf53512a4c808e5d567ea0a3e5f0">
    <vt:lpwstr>3 år|8a73ccd2-b425-41f1-973a-0e59e31951c0</vt:lpwstr>
  </property>
</Properties>
</file>