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7" r:id="rId3"/>
    <p:sldId id="270" r:id="rId4"/>
    <p:sldId id="263" r:id="rId5"/>
    <p:sldId id="264" r:id="rId6"/>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660"/>
  </p:normalViewPr>
  <p:slideViewPr>
    <p:cSldViewPr snapToGrid="0">
      <p:cViewPr varScale="1">
        <p:scale>
          <a:sx n="65" d="100"/>
          <a:sy n="65" d="100"/>
        </p:scale>
        <p:origin x="1860" y="78"/>
      </p:cViewPr>
      <p:guideLst>
        <p:guide orient="horz" pos="2160"/>
        <p:guide pos="2880"/>
      </p:guideLst>
    </p:cSldViewPr>
  </p:slideViewPr>
  <p:notesTextViewPr>
    <p:cViewPr>
      <p:scale>
        <a:sx n="300" d="100"/>
        <a:sy n="3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DE1E0C-13C1-2E43-9F79-41883BAFFDF1}" type="datetimeFigureOut">
              <a:rPr lang="sv-SE" smtClean="0"/>
              <a:t>2020-10-22</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D3774-0590-754E-8FE9-2B4F92EBF163}" type="slidenum">
              <a:rPr lang="sv-SE" smtClean="0"/>
              <a:t>‹#›</a:t>
            </a:fld>
            <a:endParaRPr lang="sv-SE"/>
          </a:p>
        </p:txBody>
      </p:sp>
    </p:spTree>
    <p:extLst>
      <p:ext uri="{BB962C8B-B14F-4D97-AF65-F5344CB8AC3E}">
        <p14:creationId xmlns:p14="http://schemas.microsoft.com/office/powerpoint/2010/main" val="853104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och slutslide">
    <p:spTree>
      <p:nvGrpSpPr>
        <p:cNvPr id="1" name=""/>
        <p:cNvGrpSpPr/>
        <p:nvPr/>
      </p:nvGrpSpPr>
      <p:grpSpPr>
        <a:xfrm>
          <a:off x="0" y="0"/>
          <a:ext cx="0" cy="0"/>
          <a:chOff x="0" y="0"/>
          <a:chExt cx="0" cy="0"/>
        </a:xfrm>
      </p:grpSpPr>
      <p:sp>
        <p:nvSpPr>
          <p:cNvPr id="7" name="Platshållare för bild 6"/>
          <p:cNvSpPr>
            <a:spLocks noGrp="1"/>
          </p:cNvSpPr>
          <p:nvPr>
            <p:ph type="pic" sz="quarter" idx="10"/>
          </p:nvPr>
        </p:nvSpPr>
        <p:spPr>
          <a:xfrm>
            <a:off x="0" y="0"/>
            <a:ext cx="9144000" cy="5122800"/>
          </a:xfrm>
          <a:noFill/>
        </p:spPr>
        <p:txBody>
          <a:bodyPr/>
          <a:lstStyle/>
          <a:p>
            <a:r>
              <a:rPr lang="sv-SE" smtClean="0"/>
              <a:t>Klicka på ikonen för att lägga till en bild</a:t>
            </a:r>
            <a:endParaRPr lang="sv-SE"/>
          </a:p>
        </p:txBody>
      </p:sp>
      <p:sp>
        <p:nvSpPr>
          <p:cNvPr id="10" name="Rektangel 9"/>
          <p:cNvSpPr/>
          <p:nvPr userDrawn="1"/>
        </p:nvSpPr>
        <p:spPr>
          <a:xfrm>
            <a:off x="0" y="5122800"/>
            <a:ext cx="9144000" cy="1735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93" y="5455679"/>
            <a:ext cx="1337084" cy="1067553"/>
          </a:xfrm>
          <a:prstGeom prst="rect">
            <a:avLst/>
          </a:prstGeom>
        </p:spPr>
      </p:pic>
    </p:spTree>
    <p:extLst>
      <p:ext uri="{BB962C8B-B14F-4D97-AF65-F5344CB8AC3E}">
        <p14:creationId xmlns:p14="http://schemas.microsoft.com/office/powerpoint/2010/main" val="905090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text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409402" y="633600"/>
            <a:ext cx="4105448" cy="902104"/>
          </a:xfrm>
        </p:spPr>
        <p:txBody>
          <a:bodyPr/>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fld id="{093CC755-7F84-AB4F-9A1F-A648AEB43A04}" type="datetime1">
              <a:rPr lang="sv-SE" smtClean="0"/>
              <a:t>2020-10-22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lvl1pPr algn="l">
              <a:defRPr/>
            </a:lvl1pPr>
          </a:lstStyle>
          <a:p>
            <a:fld id="{B62E20CB-6294-4636-B7FB-680781603A28}" type="slidenum">
              <a:rPr lang="sv-SE" smtClean="0"/>
              <a:pPr/>
              <a:t>‹#›</a:t>
            </a:fld>
            <a:endParaRPr lang="sv-SE" dirty="0"/>
          </a:p>
        </p:txBody>
      </p:sp>
      <p:sp>
        <p:nvSpPr>
          <p:cNvPr id="9" name="Platshållare för text 8"/>
          <p:cNvSpPr>
            <a:spLocks noGrp="1"/>
          </p:cNvSpPr>
          <p:nvPr>
            <p:ph type="body" sz="quarter" idx="13"/>
          </p:nvPr>
        </p:nvSpPr>
        <p:spPr>
          <a:xfrm>
            <a:off x="414338" y="1713600"/>
            <a:ext cx="4063237" cy="3994120"/>
          </a:xfrm>
        </p:spPr>
        <p:txBody>
          <a:bodyPr/>
          <a:lstStyle>
            <a:lvl1pPr marL="285750" indent="-285750">
              <a:buFont typeface="Arial" charset="0"/>
              <a:buChar char="•"/>
              <a:defRPr/>
            </a:lvl1pPr>
            <a:lvl2pPr marL="628650" indent="-285750">
              <a:buFont typeface="Arial" charset="0"/>
              <a:buChar char="•"/>
              <a:defRPr/>
            </a:lvl2pPr>
            <a:lvl3pPr marL="971550" indent="-285750">
              <a:buFont typeface="Arial" charset="0"/>
              <a:buChar char="•"/>
              <a:defRPr/>
            </a:lvl3pPr>
            <a:lvl4pPr marL="1314450" indent="-285750">
              <a:buFont typeface="Arial" charset="0"/>
              <a:buChar char="•"/>
              <a:defRPr/>
            </a:lvl4pPr>
            <a:lvl5pPr marL="1657350" indent="-285750">
              <a:buFont typeface="Arial" charset="0"/>
              <a:buChar char="•"/>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bild 3"/>
          <p:cNvSpPr>
            <a:spLocks noGrp="1"/>
          </p:cNvSpPr>
          <p:nvPr>
            <p:ph type="pic" sz="quarter" idx="15"/>
          </p:nvPr>
        </p:nvSpPr>
        <p:spPr>
          <a:xfrm>
            <a:off x="4680200" y="633600"/>
            <a:ext cx="4463800" cy="5074120"/>
          </a:xfrm>
        </p:spPr>
        <p:txBody>
          <a:bodyPr/>
          <a:lstStyle/>
          <a:p>
            <a:r>
              <a:rPr lang="sv-SE" smtClean="0"/>
              <a:t>Klicka på ikonen för att lägga till en bild</a:t>
            </a:r>
            <a:endParaRPr lang="sv-SE" dirty="0"/>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fld id="{E87CBCF5-F038-6E49-A8D8-FCC4CC93E0FD}" type="datetime1">
              <a:rPr lang="sv-SE" smtClean="0"/>
              <a:t>2020-10-22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lvl1pPr algn="l">
              <a:defRPr/>
            </a:lvl1pPr>
          </a:lstStyle>
          <a:p>
            <a:fld id="{B62E20CB-6294-4636-B7FB-680781603A28}" type="slidenum">
              <a:rPr lang="sv-SE" smtClean="0"/>
              <a:pPr/>
              <a:t>‹#›</a:t>
            </a:fld>
            <a:endParaRPr lang="sv-SE" dirty="0"/>
          </a:p>
        </p:txBody>
      </p:sp>
    </p:spTree>
    <p:extLst>
      <p:ext uri="{BB962C8B-B14F-4D97-AF65-F5344CB8AC3E}">
        <p14:creationId xmlns:p14="http://schemas.microsoft.com/office/powerpoint/2010/main" val="1764356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6175669-606B-3C44-BA98-F0AC0F400E6A}" type="datetime1">
              <a:rPr lang="sv-SE" smtClean="0"/>
              <a:t>2020-10-22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lvl1pPr algn="l">
              <a:defRPr/>
            </a:lvl1pPr>
          </a:lstStyle>
          <a:p>
            <a:fld id="{B62E20CB-6294-4636-B7FB-680781603A28}" type="slidenum">
              <a:rPr lang="sv-SE" smtClean="0"/>
              <a:pPr/>
              <a:t>‹#›</a:t>
            </a:fld>
            <a:endParaRPr lang="sv-SE" dirty="0"/>
          </a:p>
        </p:txBody>
      </p:sp>
    </p:spTree>
    <p:extLst>
      <p:ext uri="{BB962C8B-B14F-4D97-AF65-F5344CB8AC3E}">
        <p14:creationId xmlns:p14="http://schemas.microsoft.com/office/powerpoint/2010/main" val="3469078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 och slutslide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93" y="5455679"/>
            <a:ext cx="1337084" cy="1067553"/>
          </a:xfrm>
          <a:prstGeom prst="rect">
            <a:avLst/>
          </a:prstGeom>
        </p:spPr>
      </p:pic>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svart text">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984875"/>
          </a:xfrm>
        </p:spPr>
        <p:txBody>
          <a:bodyPr/>
          <a:lstStyle/>
          <a:p>
            <a:r>
              <a:rPr lang="sv-SE" smtClean="0"/>
              <a:t>Klicka på ikonen för att lägga till en bild</a:t>
            </a:r>
            <a:endParaRPr lang="sv-SE"/>
          </a:p>
        </p:txBody>
      </p:sp>
      <p:sp>
        <p:nvSpPr>
          <p:cNvPr id="2" name="Rubrik 1"/>
          <p:cNvSpPr>
            <a:spLocks noGrp="1"/>
          </p:cNvSpPr>
          <p:nvPr>
            <p:ph type="ctrTitle"/>
          </p:nvPr>
        </p:nvSpPr>
        <p:spPr>
          <a:xfrm>
            <a:off x="414338" y="3074400"/>
            <a:ext cx="7195064" cy="2001600"/>
          </a:xfrm>
        </p:spPr>
        <p:txBody>
          <a:bodyPr anchor="b"/>
          <a:lstStyle>
            <a:lvl1pPr algn="l">
              <a:defRPr sz="3600">
                <a:solidFill>
                  <a:schemeClr val="tx1"/>
                </a:solidFill>
              </a:defRPr>
            </a:lvl1pPr>
          </a:lstStyle>
          <a:p>
            <a:r>
              <a:rPr lang="sv-SE" smtClean="0"/>
              <a:t>Klicka här för att ändra format</a:t>
            </a:r>
            <a:endParaRPr lang="sv-SE" dirty="0"/>
          </a:p>
        </p:txBody>
      </p:sp>
      <p:sp>
        <p:nvSpPr>
          <p:cNvPr id="4" name="Platshållare för datum 3"/>
          <p:cNvSpPr>
            <a:spLocks noGrp="1"/>
          </p:cNvSpPr>
          <p:nvPr>
            <p:ph type="dt" sz="half" idx="10"/>
          </p:nvPr>
        </p:nvSpPr>
        <p:spPr>
          <a:xfrm>
            <a:off x="792000" y="6569858"/>
            <a:ext cx="648000" cy="288141"/>
          </a:xfrm>
        </p:spPr>
        <p:txBody>
          <a:bodyPr/>
          <a:lstStyle/>
          <a:p>
            <a:fld id="{A331DDA8-4A60-6642-9568-11BE4096E80C}" type="datetime1">
              <a:rPr lang="sv-SE" smtClean="0"/>
              <a:t>2020-10-22</a:t>
            </a:fld>
            <a:endParaRPr lang="sv-SE" dirty="0"/>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a:xfrm>
            <a:off x="409402" y="6569859"/>
            <a:ext cx="288000" cy="288141"/>
          </a:xfrm>
        </p:spPr>
        <p:txBody>
          <a:bodyPr/>
          <a:lstStyle>
            <a:lvl1pPr algn="r">
              <a:defRPr/>
            </a:lvl1pPr>
          </a:lstStyle>
          <a:p>
            <a:pPr algn="l"/>
            <a:fld id="{B62E20CB-6294-4636-B7FB-680781603A28}" type="slidenum">
              <a:rPr lang="sv-SE" smtClean="0"/>
              <a:pPr algn="l"/>
              <a:t>‹#›</a:t>
            </a:fld>
            <a:endParaRPr lang="sv-SE" dirty="0"/>
          </a:p>
          <a:p>
            <a:endParaRPr lang="sv-SE" dirty="0"/>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sida vit text">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995988"/>
          </a:xfrm>
        </p:spPr>
        <p:txBody>
          <a:bodyPr/>
          <a:lstStyle/>
          <a:p>
            <a:r>
              <a:rPr lang="sv-SE" smtClean="0"/>
              <a:t>Klicka på ikonen för att lägga till en bild</a:t>
            </a:r>
            <a:endParaRPr lang="sv-SE"/>
          </a:p>
        </p:txBody>
      </p:sp>
      <p:sp>
        <p:nvSpPr>
          <p:cNvPr id="2" name="Rubrik 1"/>
          <p:cNvSpPr>
            <a:spLocks noGrp="1"/>
          </p:cNvSpPr>
          <p:nvPr>
            <p:ph type="ctrTitle"/>
          </p:nvPr>
        </p:nvSpPr>
        <p:spPr>
          <a:xfrm>
            <a:off x="414338" y="3074400"/>
            <a:ext cx="7195064" cy="2001600"/>
          </a:xfrm>
        </p:spPr>
        <p:txBody>
          <a:bodyPr anchor="b"/>
          <a:lstStyle>
            <a:lvl1pPr algn="l">
              <a:defRPr sz="3600">
                <a:solidFill>
                  <a:schemeClr val="bg1"/>
                </a:solidFill>
              </a:defRPr>
            </a:lvl1pPr>
          </a:lstStyle>
          <a:p>
            <a:r>
              <a:rPr lang="sv-SE" smtClean="0"/>
              <a:t>Klicka här för att ändra format</a:t>
            </a:r>
            <a:endParaRPr lang="sv-SE" dirty="0"/>
          </a:p>
        </p:txBody>
      </p:sp>
      <p:sp>
        <p:nvSpPr>
          <p:cNvPr id="4" name="Platshållare för datum 3"/>
          <p:cNvSpPr>
            <a:spLocks noGrp="1"/>
          </p:cNvSpPr>
          <p:nvPr>
            <p:ph type="dt" sz="half" idx="10"/>
          </p:nvPr>
        </p:nvSpPr>
        <p:spPr>
          <a:xfrm>
            <a:off x="792000" y="6569859"/>
            <a:ext cx="648000" cy="288141"/>
          </a:xfrm>
        </p:spPr>
        <p:txBody>
          <a:bodyPr/>
          <a:lstStyle/>
          <a:p>
            <a:fld id="{15BD420B-9130-AA44-A881-8C469EC12B21}" type="datetime1">
              <a:rPr lang="sv-SE" smtClean="0"/>
              <a:t>2020-10-22</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B62E20CB-6294-4636-B7FB-680781603A28}" type="slidenum">
              <a:rPr lang="sv-SE" smtClean="0"/>
              <a:pPr/>
              <a:t>‹#›</a:t>
            </a:fld>
            <a:endParaRPr lang="sv-SE" dirty="0"/>
          </a:p>
          <a:p>
            <a:endParaRPr lang="sv-SE" dirty="0"/>
          </a:p>
        </p:txBody>
      </p:sp>
    </p:spTree>
    <p:extLst>
      <p:ext uri="{BB962C8B-B14F-4D97-AF65-F5344CB8AC3E}">
        <p14:creationId xmlns:p14="http://schemas.microsoft.com/office/powerpoint/2010/main" val="25607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sida med underrubrik svart">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0" y="0"/>
            <a:ext cx="9144000" cy="5989638"/>
          </a:xfrm>
        </p:spPr>
        <p:txBody>
          <a:bodyPr/>
          <a:lstStyle/>
          <a:p>
            <a:r>
              <a:rPr lang="sv-SE" smtClean="0"/>
              <a:t>Klicka på ikonen för att lägga till en bild</a:t>
            </a:r>
            <a:endParaRPr lang="sv-SE"/>
          </a:p>
        </p:txBody>
      </p:sp>
      <p:sp>
        <p:nvSpPr>
          <p:cNvPr id="2" name="Rubrik 1"/>
          <p:cNvSpPr>
            <a:spLocks noGrp="1"/>
          </p:cNvSpPr>
          <p:nvPr>
            <p:ph type="title"/>
          </p:nvPr>
        </p:nvSpPr>
        <p:spPr>
          <a:xfrm>
            <a:off x="414338" y="3075709"/>
            <a:ext cx="7195064" cy="2006170"/>
          </a:xfrm>
        </p:spPr>
        <p:txBody>
          <a:bodyPr anchor="b"/>
          <a:lstStyle>
            <a:lvl1pPr>
              <a:defRPr sz="3600"/>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4338" y="5081879"/>
            <a:ext cx="7195064" cy="596609"/>
          </a:xfrm>
        </p:spPr>
        <p:txBody>
          <a:bodyPr>
            <a:noAutofit/>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smtClean="0"/>
              <a:t>Redigera format för bakgrundstext</a:t>
            </a:r>
          </a:p>
          <a:p>
            <a:pPr lvl="1"/>
            <a:r>
              <a:rPr lang="sv-SE" smtClean="0"/>
              <a:t>Nivå två</a:t>
            </a:r>
          </a:p>
        </p:txBody>
      </p:sp>
      <p:sp>
        <p:nvSpPr>
          <p:cNvPr id="4" name="Platshållare för datum 3"/>
          <p:cNvSpPr>
            <a:spLocks noGrp="1"/>
          </p:cNvSpPr>
          <p:nvPr>
            <p:ph type="dt" sz="half" idx="10"/>
          </p:nvPr>
        </p:nvSpPr>
        <p:spPr/>
        <p:txBody>
          <a:bodyPr/>
          <a:lstStyle/>
          <a:p>
            <a:fld id="{FA187DFA-FDF4-E74C-A4EC-19D9F445F77F}" type="datetime1">
              <a:rPr lang="sv-SE" smtClean="0"/>
              <a:t>2020-10-22</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409402" y="6569859"/>
            <a:ext cx="288000" cy="288141"/>
          </a:xfrm>
        </p:spPr>
        <p:txBody>
          <a:bodyPr/>
          <a:lstStyle>
            <a:lvl1pPr algn="l">
              <a:defRPr/>
            </a:lvl1pPr>
          </a:lstStyle>
          <a:p>
            <a:fld id="{B62E20CB-6294-4636-B7FB-680781603A28}" type="slidenum">
              <a:rPr lang="sv-SE" smtClean="0"/>
              <a:pPr/>
              <a:t>‹#›</a:t>
            </a:fld>
            <a:endParaRPr lang="sv-SE" dirty="0"/>
          </a:p>
        </p:txBody>
      </p:sp>
    </p:spTree>
    <p:extLst>
      <p:ext uri="{BB962C8B-B14F-4D97-AF65-F5344CB8AC3E}">
        <p14:creationId xmlns:p14="http://schemas.microsoft.com/office/powerpoint/2010/main" val="214466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sida med underrubrik vit text">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0" y="0"/>
            <a:ext cx="9144000" cy="5978525"/>
          </a:xfrm>
        </p:spPr>
        <p:txBody>
          <a:bodyPr/>
          <a:lstStyle/>
          <a:p>
            <a:r>
              <a:rPr lang="sv-SE" smtClean="0"/>
              <a:t>Klicka på ikonen för att lägga till en bild</a:t>
            </a:r>
            <a:endParaRPr lang="sv-SE"/>
          </a:p>
        </p:txBody>
      </p:sp>
      <p:sp>
        <p:nvSpPr>
          <p:cNvPr id="2" name="Rubrik 1"/>
          <p:cNvSpPr>
            <a:spLocks noGrp="1"/>
          </p:cNvSpPr>
          <p:nvPr>
            <p:ph type="title"/>
          </p:nvPr>
        </p:nvSpPr>
        <p:spPr>
          <a:xfrm>
            <a:off x="414338" y="3082888"/>
            <a:ext cx="7195064" cy="2001600"/>
          </a:xfrm>
        </p:spPr>
        <p:txBody>
          <a:bodyPr anchor="b"/>
          <a:lstStyle>
            <a:lvl1pPr>
              <a:defRPr sz="3600">
                <a:solidFill>
                  <a:schemeClr val="bg1"/>
                </a:solidFill>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414338" y="5084488"/>
            <a:ext cx="7195064" cy="594000"/>
          </a:xfrm>
        </p:spPr>
        <p:txBody>
          <a:bodyPr>
            <a:noAutofit/>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EEA9043A-A389-8844-93E6-2A6AF3CA6A8C}" type="datetime1">
              <a:rPr lang="sv-SE" smtClean="0"/>
              <a:t>2020-10-22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a:xfrm>
            <a:off x="409402" y="6569859"/>
            <a:ext cx="288000" cy="288141"/>
          </a:xfrm>
        </p:spPr>
        <p:txBody>
          <a:bodyPr/>
          <a:lstStyle>
            <a:lvl1pPr algn="l">
              <a:defRPr/>
            </a:lvl1pPr>
          </a:lstStyle>
          <a:p>
            <a:fld id="{B62E20CB-6294-4636-B7FB-680781603A28}" type="slidenum">
              <a:rPr lang="sv-SE" smtClean="0"/>
              <a:pPr/>
              <a:t>‹#›</a:t>
            </a:fld>
            <a:endParaRPr lang="sv-SE" dirty="0"/>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414338" y="633600"/>
            <a:ext cx="7195064" cy="90210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fld id="{35667394-31C3-EB43-9544-22E1219711A1}" type="datetime1">
              <a:rPr lang="sv-SE" smtClean="0"/>
              <a:t>2020-10-22</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409402" y="6569859"/>
            <a:ext cx="288000" cy="288141"/>
          </a:xfrm>
        </p:spPr>
        <p:txBody>
          <a:bodyPr/>
          <a:lstStyle>
            <a:lvl1pPr algn="l">
              <a:defRPr/>
            </a:lvl1pPr>
          </a:lstStyle>
          <a:p>
            <a:fld id="{B62E20CB-6294-4636-B7FB-680781603A28}" type="slidenum">
              <a:rPr lang="sv-SE" smtClean="0"/>
              <a:pPr/>
              <a:t>‹#›</a:t>
            </a:fld>
            <a:endParaRPr lang="sv-SE" dirty="0"/>
          </a:p>
        </p:txBody>
      </p:sp>
      <p:sp>
        <p:nvSpPr>
          <p:cNvPr id="8" name="Platshållare för text 7"/>
          <p:cNvSpPr>
            <a:spLocks noGrp="1"/>
          </p:cNvSpPr>
          <p:nvPr>
            <p:ph type="body" sz="quarter" idx="13" hasCustomPrompt="1"/>
          </p:nvPr>
        </p:nvSpPr>
        <p:spPr>
          <a:xfrm>
            <a:off x="409575" y="1713599"/>
            <a:ext cx="7200000" cy="4017417"/>
          </a:xfrm>
        </p:spPr>
        <p:txBody>
          <a:bodyPr/>
          <a:lstStyle>
            <a:lvl1pPr marL="285750" indent="-285750">
              <a:buFont typeface="Arial" charset="0"/>
              <a:buChar char="•"/>
              <a:defRPr/>
            </a:lvl1pPr>
            <a:lvl2pPr marL="628650" indent="-285750">
              <a:buFont typeface="Arial" charset="0"/>
              <a:buChar char="•"/>
              <a:defRPr/>
            </a:lvl2pPr>
            <a:lvl3pPr marL="971550" indent="-285750">
              <a:buFont typeface="Arial" charset="0"/>
              <a:buChar char="•"/>
              <a:defRPr/>
            </a:lvl3pPr>
            <a:lvl4pPr marL="1314450" indent="-285750">
              <a:buFont typeface="Arial" charset="0"/>
              <a:buChar char="•"/>
              <a:defRPr/>
            </a:lvl4pPr>
            <a:lvl5pPr marL="1657350" indent="-285750">
              <a:buFont typeface="Arial" charset="0"/>
              <a:buChar char="•"/>
              <a:defRPr/>
            </a:lvl5pPr>
          </a:lstStyle>
          <a:p>
            <a:pPr lvl="0"/>
            <a:r>
              <a:rPr lang="sv-SE" dirty="0"/>
              <a:t>Klicka här för att ändra format på bakgrundstexten. </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15267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två text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fld id="{76BC3419-486C-7B4D-88CA-C68549A336FB}" type="datetime1">
              <a:rPr lang="sv-SE" smtClean="0"/>
              <a:t>2020-10-22</a:t>
            </a:fld>
            <a:endParaRPr lang="sv-SE" dirty="0"/>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a:xfrm>
            <a:off x="409402" y="6569859"/>
            <a:ext cx="288000" cy="288141"/>
          </a:xfrm>
        </p:spPr>
        <p:txBody>
          <a:bodyPr/>
          <a:lstStyle>
            <a:lvl1pPr algn="l">
              <a:defRPr/>
            </a:lvl1pPr>
          </a:lstStyle>
          <a:p>
            <a:fld id="{B62E20CB-6294-4636-B7FB-680781603A28}" type="slidenum">
              <a:rPr lang="sv-SE" smtClean="0"/>
              <a:pPr/>
              <a:t>‹#›</a:t>
            </a:fld>
            <a:endParaRPr lang="sv-SE" dirty="0"/>
          </a:p>
        </p:txBody>
      </p:sp>
      <p:sp>
        <p:nvSpPr>
          <p:cNvPr id="9" name="Platshållare för text 8"/>
          <p:cNvSpPr>
            <a:spLocks noGrp="1"/>
          </p:cNvSpPr>
          <p:nvPr>
            <p:ph type="body" sz="quarter" idx="13"/>
          </p:nvPr>
        </p:nvSpPr>
        <p:spPr>
          <a:xfrm>
            <a:off x="414338" y="1713599"/>
            <a:ext cx="4032000" cy="4034889"/>
          </a:xfrm>
        </p:spPr>
        <p:txBody>
          <a:bodyPr/>
          <a:lstStyle>
            <a:lvl1pPr marL="285750" indent="-285750">
              <a:buFont typeface="Arial" charset="0"/>
              <a:buChar char="•"/>
              <a:defRPr/>
            </a:lvl1pPr>
            <a:lvl2pPr marL="628650" indent="-285750">
              <a:buFont typeface="Arial" charset="0"/>
              <a:buChar char="•"/>
              <a:defRPr/>
            </a:lvl2pPr>
            <a:lvl3pPr marL="971550" indent="-285750">
              <a:buFont typeface="Arial" charset="0"/>
              <a:buChar char="•"/>
              <a:defRPr/>
            </a:lvl3pPr>
            <a:lvl4pPr marL="1314450" indent="-285750">
              <a:buFont typeface="Arial" charset="0"/>
              <a:buChar char="•"/>
              <a:defRPr/>
            </a:lvl4pPr>
            <a:lvl5pPr marL="1657350" indent="-285750">
              <a:buFont typeface="Arial" charset="0"/>
              <a:buChar char="•"/>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1" name="Platshållare för text 10"/>
          <p:cNvSpPr>
            <a:spLocks noGrp="1"/>
          </p:cNvSpPr>
          <p:nvPr>
            <p:ph type="body" sz="quarter" idx="14"/>
          </p:nvPr>
        </p:nvSpPr>
        <p:spPr>
          <a:xfrm>
            <a:off x="4680200" y="1713600"/>
            <a:ext cx="4032000" cy="4034888"/>
          </a:xfrm>
        </p:spPr>
        <p:txBody>
          <a:bodyPr/>
          <a:lstStyle>
            <a:lvl1pPr marL="285750" indent="-285750">
              <a:buFont typeface="Arial" charset="0"/>
              <a:buChar char="•"/>
              <a:defRPr/>
            </a:lvl1pPr>
            <a:lvl2pPr marL="628650" indent="-285750">
              <a:buFont typeface="Arial" charset="0"/>
              <a:buChar char="•"/>
              <a:defRPr/>
            </a:lvl2pPr>
            <a:lvl3pPr marL="971550" indent="-285750">
              <a:buFont typeface="Arial" charset="0"/>
              <a:buChar char="•"/>
              <a:defRPr/>
            </a:lvl3pPr>
            <a:lvl4pPr marL="1314450" indent="-285750">
              <a:buFont typeface="Arial" charset="0"/>
              <a:buChar char="•"/>
              <a:defRPr/>
            </a:lvl4pPr>
            <a:lvl5pPr marL="1657350" indent="-285750">
              <a:buFont typeface="Arial" charset="0"/>
              <a:buChar char="•"/>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Tree>
    <p:extLst>
      <p:ext uri="{BB962C8B-B14F-4D97-AF65-F5344CB8AC3E}">
        <p14:creationId xmlns:p14="http://schemas.microsoft.com/office/powerpoint/2010/main" val="57984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p:cNvSpPr>
            <a:spLocks noGrp="1"/>
          </p:cNvSpPr>
          <p:nvPr>
            <p:ph type="title"/>
          </p:nvPr>
        </p:nvSpPr>
        <p:spPr>
          <a:xfrm>
            <a:off x="409402" y="633600"/>
            <a:ext cx="8302798" cy="902103"/>
          </a:xfrm>
        </p:spPr>
        <p:txBody>
          <a:bodyPr/>
          <a:lstStyle/>
          <a:p>
            <a:r>
              <a:rPr lang="sv-SE" smtClean="0"/>
              <a:t>Klicka här för att ändra format</a:t>
            </a:r>
            <a:endParaRPr lang="sv-SE" dirty="0"/>
          </a:p>
        </p:txBody>
      </p:sp>
      <p:sp>
        <p:nvSpPr>
          <p:cNvPr id="5" name="Platshållare för datum 4"/>
          <p:cNvSpPr>
            <a:spLocks noGrp="1"/>
          </p:cNvSpPr>
          <p:nvPr>
            <p:ph type="dt" sz="half" idx="10"/>
          </p:nvPr>
        </p:nvSpPr>
        <p:spPr/>
        <p:txBody>
          <a:bodyPr/>
          <a:lstStyle/>
          <a:p>
            <a:fld id="{4395CEFA-BBA3-AE40-9D33-CD844A1DC175}" type="datetime1">
              <a:rPr lang="sv-SE" smtClean="0"/>
              <a:t>2020-10-22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a:xfrm>
            <a:off x="409402" y="6569859"/>
            <a:ext cx="288000" cy="288141"/>
          </a:xfrm>
        </p:spPr>
        <p:txBody>
          <a:bodyPr/>
          <a:lstStyle>
            <a:lvl1pPr algn="l">
              <a:defRPr/>
            </a:lvl1pPr>
          </a:lstStyle>
          <a:p>
            <a:fld id="{B62E20CB-6294-4636-B7FB-680781603A28}" type="slidenum">
              <a:rPr lang="sv-SE" smtClean="0"/>
              <a:pPr/>
              <a:t>‹#›</a:t>
            </a:fld>
            <a:endParaRPr lang="sv-SE" dirty="0"/>
          </a:p>
        </p:txBody>
      </p:sp>
      <p:sp>
        <p:nvSpPr>
          <p:cNvPr id="9" name="Platshållare för text 8"/>
          <p:cNvSpPr>
            <a:spLocks noGrp="1"/>
          </p:cNvSpPr>
          <p:nvPr>
            <p:ph type="body" sz="quarter" idx="13"/>
          </p:nvPr>
        </p:nvSpPr>
        <p:spPr>
          <a:xfrm>
            <a:off x="414338" y="1713599"/>
            <a:ext cx="4032000" cy="4040713"/>
          </a:xfrm>
        </p:spPr>
        <p:txBody>
          <a:bodyPr/>
          <a:lstStyle>
            <a:lvl1pPr marL="285750" indent="-285750">
              <a:buFont typeface="Arial" charset="0"/>
              <a:buChar char="•"/>
              <a:defRPr/>
            </a:lvl1pPr>
            <a:lvl2pPr marL="628650" indent="-285750">
              <a:buFont typeface="Arial" charset="0"/>
              <a:buChar char="•"/>
              <a:defRPr/>
            </a:lvl2pPr>
            <a:lvl3pPr marL="971550" indent="-285750">
              <a:buFont typeface="Arial" charset="0"/>
              <a:buChar char="•"/>
              <a:defRPr/>
            </a:lvl3pPr>
            <a:lvl4pPr marL="1314450" indent="-285750">
              <a:buFont typeface="Arial" charset="0"/>
              <a:buChar char="•"/>
              <a:defRPr/>
            </a:lvl4pPr>
            <a:lvl5pPr marL="1657350" indent="-285750">
              <a:buFont typeface="Arial" charset="0"/>
              <a:buChar char="•"/>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bild 3"/>
          <p:cNvSpPr>
            <a:spLocks noGrp="1"/>
          </p:cNvSpPr>
          <p:nvPr>
            <p:ph type="pic" sz="quarter" idx="15"/>
          </p:nvPr>
        </p:nvSpPr>
        <p:spPr>
          <a:xfrm>
            <a:off x="4680200" y="1713600"/>
            <a:ext cx="4463800" cy="4040712"/>
          </a:xfrm>
        </p:spPr>
        <p:txBody>
          <a:bodyPr/>
          <a:lstStyle/>
          <a:p>
            <a:r>
              <a:rPr lang="sv-SE" smtClean="0"/>
              <a:t>Klicka på ikonen för att lägga till en bild</a:t>
            </a:r>
            <a:endParaRPr lang="sv-SE" dirty="0"/>
          </a:p>
        </p:txBody>
      </p: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userDrawn="1"/>
        </p:nvSpPr>
        <p:spPr>
          <a:xfrm>
            <a:off x="0" y="5989320"/>
            <a:ext cx="9144000" cy="8686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414338" y="633600"/>
            <a:ext cx="8297862" cy="902103"/>
          </a:xfrm>
          <a:prstGeom prst="rect">
            <a:avLst/>
          </a:prstGeom>
        </p:spPr>
        <p:txBody>
          <a:bodyPr vert="horz" lIns="91440" tIns="45720" rIns="91440" bIns="45720" rtlCol="0" anchor="b" anchorCtr="0">
            <a:noAutofit/>
          </a:bodyPr>
          <a:lstStyle/>
          <a:p>
            <a:r>
              <a:rPr lang="sv-SE" dirty="0"/>
              <a:t>Klicka här för att ändra format</a:t>
            </a:r>
          </a:p>
        </p:txBody>
      </p:sp>
      <p:sp>
        <p:nvSpPr>
          <p:cNvPr id="3" name="Platshållare för text 2"/>
          <p:cNvSpPr>
            <a:spLocks noGrp="1"/>
          </p:cNvSpPr>
          <p:nvPr>
            <p:ph type="body" idx="1"/>
          </p:nvPr>
        </p:nvSpPr>
        <p:spPr>
          <a:xfrm>
            <a:off x="414338" y="1713600"/>
            <a:ext cx="8297862" cy="4069834"/>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92000" y="6569859"/>
            <a:ext cx="648000" cy="288141"/>
          </a:xfrm>
          <a:prstGeom prst="rect">
            <a:avLst/>
          </a:prstGeom>
        </p:spPr>
        <p:txBody>
          <a:bodyPr vert="horz" lIns="0" tIns="0" rIns="0" bIns="0" rtlCol="0" anchor="t" anchorCtr="0"/>
          <a:lstStyle>
            <a:lvl1pPr algn="l">
              <a:defRPr sz="800">
                <a:solidFill>
                  <a:schemeClr val="bg1"/>
                </a:solidFill>
              </a:defRPr>
            </a:lvl1pPr>
          </a:lstStyle>
          <a:p>
            <a:fld id="{241F0B3C-2A59-E245-80BC-E7715CBA3ACE}" type="datetime1">
              <a:rPr lang="sv-SE" smtClean="0"/>
              <a:pPr/>
              <a:t>2020-10-22</a:t>
            </a:fld>
            <a:endParaRPr lang="sv-SE" dirty="0"/>
          </a:p>
        </p:txBody>
      </p:sp>
      <p:sp>
        <p:nvSpPr>
          <p:cNvPr id="5" name="Platshållare för sidfot 4"/>
          <p:cNvSpPr>
            <a:spLocks noGrp="1"/>
          </p:cNvSpPr>
          <p:nvPr>
            <p:ph type="ftr" sz="quarter" idx="3"/>
          </p:nvPr>
        </p:nvSpPr>
        <p:spPr>
          <a:xfrm>
            <a:off x="1440000" y="6569859"/>
            <a:ext cx="5040000" cy="288141"/>
          </a:xfrm>
          <a:prstGeom prst="rect">
            <a:avLst/>
          </a:prstGeom>
        </p:spPr>
        <p:txBody>
          <a:bodyPr vert="horz" lIns="0" tIns="0" rIns="0" bIns="0" rtlCol="0" anchor="t" anchorCtr="0"/>
          <a:lstStyle>
            <a:lvl1pPr algn="l">
              <a:defRPr sz="800" cap="none" baseline="0">
                <a:solidFill>
                  <a:schemeClr val="bg1"/>
                </a:solidFill>
              </a:defRPr>
            </a:lvl1pPr>
          </a:lstStyle>
          <a:p>
            <a:endParaRPr lang="sv-SE" dirty="0"/>
          </a:p>
        </p:txBody>
      </p:sp>
      <p:sp>
        <p:nvSpPr>
          <p:cNvPr id="6" name="Platshållare för bildnummer 5"/>
          <p:cNvSpPr>
            <a:spLocks noGrp="1"/>
          </p:cNvSpPr>
          <p:nvPr>
            <p:ph type="sldNum" sz="quarter" idx="4"/>
          </p:nvPr>
        </p:nvSpPr>
        <p:spPr>
          <a:xfrm>
            <a:off x="409402" y="6569859"/>
            <a:ext cx="288000" cy="288141"/>
          </a:xfrm>
          <a:prstGeom prst="rect">
            <a:avLst/>
          </a:prstGeom>
        </p:spPr>
        <p:txBody>
          <a:bodyPr vert="horz" lIns="0" tIns="0" rIns="0" bIns="0" rtlCol="0" anchor="t" anchorCtr="0"/>
          <a:lstStyle>
            <a:lvl1pPr algn="l">
              <a:defRPr sz="800">
                <a:solidFill>
                  <a:schemeClr val="bg1"/>
                </a:solidFill>
              </a:defRPr>
            </a:lvl1pPr>
          </a:lstStyle>
          <a:p>
            <a:fld id="{B62E20CB-6294-4636-B7FB-680781603A28}" type="slidenum">
              <a:rPr lang="sv-SE" smtClean="0"/>
              <a:pPr/>
              <a:t>‹#›</a:t>
            </a:fld>
            <a:r>
              <a:rPr lang="sv-SE" dirty="0"/>
              <a:t> </a:t>
            </a:r>
          </a:p>
        </p:txBody>
      </p:sp>
      <p:pic>
        <p:nvPicPr>
          <p:cNvPr id="10" name="Bildobjekt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298180" y="6170581"/>
            <a:ext cx="662940" cy="529303"/>
          </a:xfrm>
          <a:prstGeom prst="rect">
            <a:avLst/>
          </a:prstGeom>
        </p:spPr>
      </p:pic>
    </p:spTree>
    <p:extLst>
      <p:ext uri="{BB962C8B-B14F-4D97-AF65-F5344CB8AC3E}">
        <p14:creationId xmlns:p14="http://schemas.microsoft.com/office/powerpoint/2010/main" val="2939077636"/>
      </p:ext>
    </p:extLst>
  </p:cSld>
  <p:clrMap bg1="lt1" tx1="dk1" bg2="lt2" tx2="dk2" accent1="accent1" accent2="accent2" accent3="accent3" accent4="accent4" accent5="accent5" accent6="accent6" hlink="hlink" folHlink="folHlink"/>
  <p:sldLayoutIdLst>
    <p:sldLayoutId id="2147483660" r:id="rId1"/>
    <p:sldLayoutId id="2147483665" r:id="rId2"/>
    <p:sldLayoutId id="2147483661" r:id="rId3"/>
    <p:sldLayoutId id="2147483649" r:id="rId4"/>
    <p:sldLayoutId id="2147483651" r:id="rId5"/>
    <p:sldLayoutId id="2147483664" r:id="rId6"/>
    <p:sldLayoutId id="2147483650" r:id="rId7"/>
    <p:sldLayoutId id="2147483652" r:id="rId8"/>
    <p:sldLayoutId id="2147483662" r:id="rId9"/>
    <p:sldLayoutId id="2147483663" r:id="rId10"/>
    <p:sldLayoutId id="2147483654" r:id="rId11"/>
    <p:sldLayoutId id="2147483655" r:id="rId12"/>
  </p:sldLayoutIdLst>
  <p:hf hdr="0"/>
  <p:txStyles>
    <p:titleStyle>
      <a:lvl1pPr algn="l" defTabSz="685800" rtl="0" eaLnBrk="1" latinLnBrk="0" hangingPunct="1">
        <a:lnSpc>
          <a:spcPct val="90000"/>
        </a:lnSpc>
        <a:spcBef>
          <a:spcPct val="0"/>
        </a:spcBef>
        <a:buNone/>
        <a:defRPr sz="3000" b="0" kern="1200">
          <a:solidFill>
            <a:schemeClr val="tx1"/>
          </a:solidFill>
          <a:latin typeface="+mj-lt"/>
          <a:ea typeface="+mj-ea"/>
          <a:cs typeface="+mj-cs"/>
        </a:defRPr>
      </a:lvl1pPr>
    </p:titleStyle>
    <p:bodyStyle>
      <a:lvl1pPr marL="285750" indent="-285750" algn="l" defTabSz="685800" rtl="0" eaLnBrk="1" latinLnBrk="0" hangingPunct="1">
        <a:lnSpc>
          <a:spcPct val="90000"/>
        </a:lnSpc>
        <a:spcBef>
          <a:spcPts val="750"/>
        </a:spcBef>
        <a:buFont typeface="Arial" charset="0"/>
        <a:buChar char="•"/>
        <a:defRPr sz="1800" kern="1200">
          <a:solidFill>
            <a:schemeClr val="tx1"/>
          </a:solidFill>
          <a:latin typeface="+mn-lt"/>
          <a:ea typeface="+mn-ea"/>
          <a:cs typeface="+mn-cs"/>
        </a:defRPr>
      </a:lvl1pPr>
      <a:lvl2pPr marL="628650" indent="-2857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971550" indent="-2857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3pPr>
      <a:lvl4pPr marL="1314450" indent="-2857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4pPr>
      <a:lvl5pPr marL="1657350" indent="-2857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577" userDrawn="1">
          <p15:clr>
            <a:srgbClr val="F26B43"/>
          </p15:clr>
        </p15:guide>
        <p15:guide id="2" pos="261" userDrawn="1">
          <p15:clr>
            <a:srgbClr val="F26B43"/>
          </p15:clr>
        </p15:guide>
        <p15:guide id="3" pos="5488" userDrawn="1">
          <p15:clr>
            <a:srgbClr val="F26B43"/>
          </p15:clr>
        </p15:guide>
        <p15:guide id="4" orient="horz" pos="1230" userDrawn="1">
          <p15:clr>
            <a:srgbClr val="F26B43"/>
          </p15:clr>
        </p15:guide>
        <p15:guide id="5" orient="horz" pos="111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pPr algn="ctr"/>
            <a:r>
              <a:rPr lang="sv-SE" dirty="0" smtClean="0"/>
              <a:t>Presentation av ”Projekt HRV och </a:t>
            </a:r>
            <a:r>
              <a:rPr lang="sv-SE" dirty="0" err="1" smtClean="0"/>
              <a:t>PoM</a:t>
            </a:r>
            <a:r>
              <a:rPr lang="sv-SE" dirty="0" smtClean="0"/>
              <a:t>”</a:t>
            </a:r>
            <a:endParaRPr lang="sv-SE" dirty="0"/>
          </a:p>
        </p:txBody>
      </p:sp>
      <p:sp>
        <p:nvSpPr>
          <p:cNvPr id="2" name="Platshållare för datum 1"/>
          <p:cNvSpPr>
            <a:spLocks noGrp="1"/>
          </p:cNvSpPr>
          <p:nvPr>
            <p:ph type="dt" sz="half" idx="10"/>
          </p:nvPr>
        </p:nvSpPr>
        <p:spPr/>
        <p:txBody>
          <a:bodyPr/>
          <a:lstStyle/>
          <a:p>
            <a:fld id="{E6175669-606B-3C44-BA98-F0AC0F400E6A}" type="datetime1">
              <a:rPr lang="sv-SE" smtClean="0"/>
              <a:pPr/>
              <a:t>2020-10-22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B62E20CB-6294-4636-B7FB-680781603A28}" type="slidenum">
              <a:rPr lang="sv-SE" smtClean="0"/>
              <a:pPr/>
              <a:t>1</a:t>
            </a:fld>
            <a:endParaRPr lang="sv-SE" dirty="0"/>
          </a:p>
        </p:txBody>
      </p:sp>
      <p:sp>
        <p:nvSpPr>
          <p:cNvPr id="6" name="Platshållare för text 5"/>
          <p:cNvSpPr>
            <a:spLocks noGrp="1"/>
          </p:cNvSpPr>
          <p:nvPr>
            <p:ph type="body" sz="quarter" idx="13"/>
          </p:nvPr>
        </p:nvSpPr>
        <p:spPr/>
        <p:txBody>
          <a:bodyPr/>
          <a:lstStyle/>
          <a:p>
            <a:r>
              <a:rPr lang="sv-SE" sz="3600" dirty="0" smtClean="0"/>
              <a:t>Bakgrund</a:t>
            </a:r>
          </a:p>
          <a:p>
            <a:r>
              <a:rPr lang="sv-SE" sz="3600" dirty="0" smtClean="0"/>
              <a:t>Uppdrag</a:t>
            </a:r>
          </a:p>
          <a:p>
            <a:r>
              <a:rPr lang="sv-SE" sz="3600" dirty="0" smtClean="0"/>
              <a:t>Utmaningar</a:t>
            </a:r>
          </a:p>
          <a:p>
            <a:r>
              <a:rPr lang="sv-SE" sz="3600" dirty="0" smtClean="0"/>
              <a:t>Plan</a:t>
            </a:r>
          </a:p>
          <a:p>
            <a:pPr marL="0" indent="0">
              <a:buNone/>
            </a:pPr>
            <a:endParaRPr lang="sv-SE" sz="3600" dirty="0" smtClean="0"/>
          </a:p>
        </p:txBody>
      </p:sp>
      <p:pic>
        <p:nvPicPr>
          <p:cNvPr id="8" name="Bildobjekt 7"/>
          <p:cNvPicPr>
            <a:picLocks noChangeAspect="1"/>
          </p:cNvPicPr>
          <p:nvPr/>
        </p:nvPicPr>
        <p:blipFill>
          <a:blip r:embed="rId2"/>
          <a:stretch>
            <a:fillRect/>
          </a:stretch>
        </p:blipFill>
        <p:spPr>
          <a:xfrm>
            <a:off x="4680200" y="1713599"/>
            <a:ext cx="4032000" cy="3789734"/>
          </a:xfrm>
          <a:prstGeom prst="rect">
            <a:avLst/>
          </a:prstGeom>
        </p:spPr>
      </p:pic>
      <p:sp>
        <p:nvSpPr>
          <p:cNvPr id="7" name="Platshållare för text 6"/>
          <p:cNvSpPr>
            <a:spLocks noGrp="1"/>
          </p:cNvSpPr>
          <p:nvPr>
            <p:ph type="body" sz="quarter" idx="14"/>
          </p:nvPr>
        </p:nvSpPr>
        <p:spPr/>
        <p:txBody>
          <a:bodyPr/>
          <a:lstStyle/>
          <a:p>
            <a:endParaRPr lang="sv-SE" dirty="0"/>
          </a:p>
        </p:txBody>
      </p:sp>
    </p:spTree>
    <p:extLst>
      <p:ext uri="{BB962C8B-B14F-4D97-AF65-F5344CB8AC3E}">
        <p14:creationId xmlns:p14="http://schemas.microsoft.com/office/powerpoint/2010/main" val="493688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p:cNvSpPr>
            <a:spLocks noGrp="1"/>
          </p:cNvSpPr>
          <p:nvPr>
            <p:ph type="title"/>
          </p:nvPr>
        </p:nvSpPr>
        <p:spPr/>
        <p:txBody>
          <a:bodyPr/>
          <a:lstStyle/>
          <a:p>
            <a:pPr algn="ctr"/>
            <a:r>
              <a:rPr lang="sv-SE" dirty="0" smtClean="0"/>
              <a:t>Det här är jag</a:t>
            </a:r>
            <a:endParaRPr lang="sv-SE" dirty="0"/>
          </a:p>
        </p:txBody>
      </p:sp>
      <p:sp>
        <p:nvSpPr>
          <p:cNvPr id="10" name="Platshållare för text 9"/>
          <p:cNvSpPr>
            <a:spLocks noGrp="1"/>
          </p:cNvSpPr>
          <p:nvPr>
            <p:ph type="body" sz="quarter" idx="13"/>
          </p:nvPr>
        </p:nvSpPr>
        <p:spPr/>
        <p:txBody>
          <a:bodyPr/>
          <a:lstStyle/>
          <a:p>
            <a:pPr marL="0" indent="0">
              <a:buNone/>
            </a:pPr>
            <a:endParaRPr lang="sv-SE" sz="2800" dirty="0" smtClean="0"/>
          </a:p>
          <a:p>
            <a:pPr marL="0" indent="0">
              <a:buNone/>
            </a:pPr>
            <a:r>
              <a:rPr lang="sv-SE" sz="2800" dirty="0" smtClean="0"/>
              <a:t>Ann-Karin Bohl, projektledare</a:t>
            </a:r>
          </a:p>
          <a:p>
            <a:pPr marL="0" indent="0">
              <a:buNone/>
            </a:pPr>
            <a:r>
              <a:rPr lang="sv-SE" sz="2800" dirty="0" smtClean="0"/>
              <a:t>Placering på </a:t>
            </a:r>
            <a:r>
              <a:rPr lang="sv-SE" sz="2800" dirty="0" err="1" smtClean="0"/>
              <a:t>Barnahus</a:t>
            </a:r>
            <a:endParaRPr lang="sv-SE" sz="2800" dirty="0" smtClean="0"/>
          </a:p>
          <a:p>
            <a:pPr marL="0" indent="0">
              <a:buNone/>
            </a:pPr>
            <a:r>
              <a:rPr lang="sv-SE" sz="2800" dirty="0" smtClean="0"/>
              <a:t>Telefon: 0243/747 47</a:t>
            </a:r>
          </a:p>
          <a:p>
            <a:pPr marL="0" indent="0">
              <a:buNone/>
            </a:pPr>
            <a:r>
              <a:rPr lang="sv-SE" sz="2800" dirty="0" smtClean="0"/>
              <a:t>E-post: ann-karin.bohl@borlange.se</a:t>
            </a:r>
            <a:endParaRPr lang="sv-SE" sz="2800" dirty="0"/>
          </a:p>
        </p:txBody>
      </p:sp>
      <p:sp>
        <p:nvSpPr>
          <p:cNvPr id="11" name="Platshållare för text 10"/>
          <p:cNvSpPr>
            <a:spLocks noGrp="1"/>
          </p:cNvSpPr>
          <p:nvPr>
            <p:ph type="body" sz="quarter" idx="14"/>
          </p:nvPr>
        </p:nvSpPr>
        <p:spPr/>
        <p:txBody>
          <a:bodyPr/>
          <a:lstStyle/>
          <a:p>
            <a:endParaRPr lang="sv-SE"/>
          </a:p>
        </p:txBody>
      </p:sp>
      <p:pic>
        <p:nvPicPr>
          <p:cNvPr id="8" name="Bildobjekt 7"/>
          <p:cNvPicPr>
            <a:picLocks noChangeAspect="1"/>
          </p:cNvPicPr>
          <p:nvPr/>
        </p:nvPicPr>
        <p:blipFill>
          <a:blip r:embed="rId2"/>
          <a:stretch>
            <a:fillRect/>
          </a:stretch>
        </p:blipFill>
        <p:spPr>
          <a:xfrm>
            <a:off x="5020733" y="1930400"/>
            <a:ext cx="3412067" cy="3564467"/>
          </a:xfrm>
          <a:prstGeom prst="rect">
            <a:avLst/>
          </a:prstGeom>
        </p:spPr>
      </p:pic>
    </p:spTree>
    <p:extLst>
      <p:ext uri="{BB962C8B-B14F-4D97-AF65-F5344CB8AC3E}">
        <p14:creationId xmlns:p14="http://schemas.microsoft.com/office/powerpoint/2010/main" val="1725999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Målformuleringen</a:t>
            </a:r>
            <a:endParaRPr lang="sv-SE" dirty="0"/>
          </a:p>
        </p:txBody>
      </p:sp>
      <p:sp>
        <p:nvSpPr>
          <p:cNvPr id="3" name="Platshållare för datum 2"/>
          <p:cNvSpPr>
            <a:spLocks noGrp="1"/>
          </p:cNvSpPr>
          <p:nvPr>
            <p:ph type="dt" sz="half" idx="10"/>
          </p:nvPr>
        </p:nvSpPr>
        <p:spPr/>
        <p:txBody>
          <a:bodyPr/>
          <a:lstStyle/>
          <a:p>
            <a:r>
              <a:rPr lang="sv-SE" dirty="0" smtClean="0"/>
              <a:t>2020-10-23</a:t>
            </a:r>
            <a:endParaRPr lang="sv-SE" dirty="0"/>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B62E20CB-6294-4636-B7FB-680781603A28}" type="slidenum">
              <a:rPr lang="sv-SE" smtClean="0"/>
              <a:pPr/>
              <a:t>3</a:t>
            </a:fld>
            <a:endParaRPr lang="sv-SE" dirty="0"/>
          </a:p>
        </p:txBody>
      </p:sp>
      <p:sp>
        <p:nvSpPr>
          <p:cNvPr id="6" name="Platshållare för text 5"/>
          <p:cNvSpPr>
            <a:spLocks noGrp="1"/>
          </p:cNvSpPr>
          <p:nvPr>
            <p:ph type="body" sz="quarter" idx="13"/>
          </p:nvPr>
        </p:nvSpPr>
        <p:spPr/>
        <p:txBody>
          <a:bodyPr/>
          <a:lstStyle/>
          <a:p>
            <a:r>
              <a:rPr lang="sv-SE" dirty="0"/>
              <a:t>Projektets mål är att ta fram och förankra förslag på en länsgemensam funktion och arbetsstruktur för kommunernas arbete med barn och unga upp till 19 år som utsatts eller riskerar utsättas för hedersrelaterat våld eller prostitution och människohandel i sexuellt syfte. </a:t>
            </a:r>
          </a:p>
          <a:p>
            <a:endParaRPr lang="sv-SE" dirty="0"/>
          </a:p>
          <a:p>
            <a:r>
              <a:rPr lang="sv-SE" dirty="0"/>
              <a:t>Detta i syfte att öka kommunernas möjligheter att uppfylla sina uppdrag då det gäller förebyggande insatser, upptäckt, skydd och stöd till ovanstående målgrupper.</a:t>
            </a:r>
          </a:p>
          <a:p>
            <a:endParaRPr lang="sv-SE" dirty="0"/>
          </a:p>
        </p:txBody>
      </p:sp>
      <p:pic>
        <p:nvPicPr>
          <p:cNvPr id="8" name="Platshållare för bild 7"/>
          <p:cNvPicPr>
            <a:picLocks noGrp="1" noChangeAspect="1"/>
          </p:cNvPicPr>
          <p:nvPr>
            <p:ph type="pic" sz="quarter" idx="15"/>
          </p:nvPr>
        </p:nvPicPr>
        <p:blipFill>
          <a:blip r:embed="rId2" cstate="print">
            <a:extLst>
              <a:ext uri="{28A0092B-C50C-407E-A947-70E740481C1C}">
                <a14:useLocalDpi xmlns:a14="http://schemas.microsoft.com/office/drawing/2010/main" val="0"/>
              </a:ext>
            </a:extLst>
          </a:blip>
          <a:srcRect t="9029" b="9029"/>
          <a:stretch>
            <a:fillRect/>
          </a:stretch>
        </p:blipFill>
        <p:spPr>
          <a:xfrm>
            <a:off x="4375400" y="633600"/>
            <a:ext cx="4463800" cy="5074120"/>
          </a:xfrm>
        </p:spPr>
      </p:pic>
    </p:spTree>
    <p:extLst>
      <p:ext uri="{BB962C8B-B14F-4D97-AF65-F5344CB8AC3E}">
        <p14:creationId xmlns:p14="http://schemas.microsoft.com/office/powerpoint/2010/main" val="1687937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ubrik 22"/>
          <p:cNvSpPr>
            <a:spLocks noGrp="1"/>
          </p:cNvSpPr>
          <p:nvPr>
            <p:ph type="title"/>
          </p:nvPr>
        </p:nvSpPr>
        <p:spPr>
          <a:xfrm>
            <a:off x="414338" y="323273"/>
            <a:ext cx="7195064" cy="551483"/>
          </a:xfrm>
        </p:spPr>
        <p:txBody>
          <a:bodyPr/>
          <a:lstStyle/>
          <a:p>
            <a:pPr algn="ctr"/>
            <a:r>
              <a:rPr lang="sv-SE" dirty="0" smtClean="0"/>
              <a:t>Tids- och aktivitetsplan</a:t>
            </a:r>
            <a:endParaRPr lang="sv-SE" dirty="0"/>
          </a:p>
        </p:txBody>
      </p:sp>
      <p:sp>
        <p:nvSpPr>
          <p:cNvPr id="3" name="Platshållare för datum 2"/>
          <p:cNvSpPr>
            <a:spLocks noGrp="1"/>
          </p:cNvSpPr>
          <p:nvPr>
            <p:ph type="dt" sz="half" idx="10"/>
          </p:nvPr>
        </p:nvSpPr>
        <p:spPr/>
        <p:txBody>
          <a:bodyPr/>
          <a:lstStyle/>
          <a:p>
            <a:r>
              <a:rPr lang="sv-SE" dirty="0" smtClean="0"/>
              <a:t>2020-10-23</a:t>
            </a:r>
            <a:endParaRPr lang="sv-SE" dirty="0"/>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B62E20CB-6294-4636-B7FB-680781603A28}" type="slidenum">
              <a:rPr lang="sv-SE" smtClean="0"/>
              <a:pPr/>
              <a:t>4</a:t>
            </a:fld>
            <a:endParaRPr lang="sv-SE"/>
          </a:p>
        </p:txBody>
      </p:sp>
      <p:sp>
        <p:nvSpPr>
          <p:cNvPr id="2" name="Platshållare för text 1"/>
          <p:cNvSpPr>
            <a:spLocks noGrp="1"/>
          </p:cNvSpPr>
          <p:nvPr>
            <p:ph type="body" sz="quarter" idx="13"/>
          </p:nvPr>
        </p:nvSpPr>
        <p:spPr>
          <a:xfrm>
            <a:off x="409574" y="874757"/>
            <a:ext cx="8226425" cy="4856260"/>
          </a:xfrm>
        </p:spPr>
        <p:txBody>
          <a:bodyPr/>
          <a:lstStyle/>
          <a:p>
            <a:endParaRPr lang="sv-SE" dirty="0"/>
          </a:p>
        </p:txBody>
      </p:sp>
      <p:graphicFrame>
        <p:nvGraphicFramePr>
          <p:cNvPr id="6" name="Tabell 5"/>
          <p:cNvGraphicFramePr>
            <a:graphicFrameLocks noGrp="1"/>
          </p:cNvGraphicFramePr>
          <p:nvPr>
            <p:extLst>
              <p:ext uri="{D42A27DB-BD31-4B8C-83A1-F6EECF244321}">
                <p14:modId xmlns:p14="http://schemas.microsoft.com/office/powerpoint/2010/main" val="2494938867"/>
              </p:ext>
            </p:extLst>
          </p:nvPr>
        </p:nvGraphicFramePr>
        <p:xfrm>
          <a:off x="409403" y="874757"/>
          <a:ext cx="8226596" cy="5091930"/>
        </p:xfrm>
        <a:graphic>
          <a:graphicData uri="http://schemas.openxmlformats.org/drawingml/2006/table">
            <a:tbl>
              <a:tblPr firstRow="1" firstCol="1" bandRow="1">
                <a:tableStyleId>{5C22544A-7EE6-4342-B048-85BDC9FD1C3A}</a:tableStyleId>
              </a:tblPr>
              <a:tblGrid>
                <a:gridCol w="3430783">
                  <a:extLst>
                    <a:ext uri="{9D8B030D-6E8A-4147-A177-3AD203B41FA5}">
                      <a16:colId xmlns:a16="http://schemas.microsoft.com/office/drawing/2014/main" val="3129213879"/>
                    </a:ext>
                  </a:extLst>
                </a:gridCol>
                <a:gridCol w="3430783">
                  <a:extLst>
                    <a:ext uri="{9D8B030D-6E8A-4147-A177-3AD203B41FA5}">
                      <a16:colId xmlns:a16="http://schemas.microsoft.com/office/drawing/2014/main" val="1609350314"/>
                    </a:ext>
                  </a:extLst>
                </a:gridCol>
                <a:gridCol w="1365030">
                  <a:extLst>
                    <a:ext uri="{9D8B030D-6E8A-4147-A177-3AD203B41FA5}">
                      <a16:colId xmlns:a16="http://schemas.microsoft.com/office/drawing/2014/main" val="1386966975"/>
                    </a:ext>
                  </a:extLst>
                </a:gridCol>
              </a:tblGrid>
              <a:tr h="171125">
                <a:tc>
                  <a:txBody>
                    <a:bodyPr/>
                    <a:lstStyle/>
                    <a:p>
                      <a:pPr>
                        <a:spcAft>
                          <a:spcPts val="0"/>
                        </a:spcAft>
                      </a:pPr>
                      <a:r>
                        <a:rPr lang="sv-SE" sz="1200" dirty="0">
                          <a:effectLst/>
                        </a:rPr>
                        <a:t>Aktivitet</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Startdatum</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Slutdatum</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3986904448"/>
                  </a:ext>
                </a:extLst>
              </a:tr>
              <a:tr h="171125">
                <a:tc>
                  <a:txBody>
                    <a:bodyPr/>
                    <a:lstStyle/>
                    <a:p>
                      <a:pPr>
                        <a:spcAft>
                          <a:spcPts val="0"/>
                        </a:spcAft>
                      </a:pPr>
                      <a:r>
                        <a:rPr lang="sv-SE" sz="1200" dirty="0">
                          <a:effectLst/>
                        </a:rPr>
                        <a:t>Projektledare på plats</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2020-10-01</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2021-09-30</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4115391582"/>
                  </a:ext>
                </a:extLst>
              </a:tr>
              <a:tr h="171125">
                <a:tc>
                  <a:txBody>
                    <a:bodyPr/>
                    <a:lstStyle/>
                    <a:p>
                      <a:pPr>
                        <a:spcAft>
                          <a:spcPts val="0"/>
                        </a:spcAft>
                      </a:pPr>
                      <a:r>
                        <a:rPr lang="sv-SE" sz="1200" dirty="0">
                          <a:effectLst/>
                        </a:rPr>
                        <a:t>Förstudie</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2020-10-23</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2020-12-18</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3834370726"/>
                  </a:ext>
                </a:extLst>
              </a:tr>
              <a:tr h="342250">
                <a:tc>
                  <a:txBody>
                    <a:bodyPr/>
                    <a:lstStyle/>
                    <a:p>
                      <a:pPr>
                        <a:spcAft>
                          <a:spcPts val="0"/>
                        </a:spcAft>
                      </a:pPr>
                      <a:r>
                        <a:rPr lang="sv-SE" sz="1200" dirty="0">
                          <a:effectLst/>
                        </a:rPr>
                        <a:t>Kartläggning av socialtjänstens och skolans arbete med målgrupperna</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2021-01-11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2021-02-28</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80781136"/>
                  </a:ext>
                </a:extLst>
              </a:tr>
              <a:tr h="342250">
                <a:tc>
                  <a:txBody>
                    <a:bodyPr/>
                    <a:lstStyle/>
                    <a:p>
                      <a:pPr>
                        <a:spcAft>
                          <a:spcPts val="0"/>
                        </a:spcAft>
                      </a:pPr>
                      <a:r>
                        <a:rPr lang="sv-SE" sz="1200" dirty="0">
                          <a:effectLst/>
                        </a:rPr>
                        <a:t>Bearbetning av det material som insamlas under kartläggningen</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2021-03-01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2021-03-31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2420343755"/>
                  </a:ext>
                </a:extLst>
              </a:tr>
              <a:tr h="342250">
                <a:tc>
                  <a:txBody>
                    <a:bodyPr/>
                    <a:lstStyle/>
                    <a:p>
                      <a:pPr>
                        <a:spcAft>
                          <a:spcPts val="0"/>
                        </a:spcAft>
                      </a:pPr>
                      <a:r>
                        <a:rPr lang="sv-SE" sz="1200" dirty="0">
                          <a:effectLst/>
                        </a:rPr>
                        <a:t>Presentation av förstudien och kartläggningens resultat</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2021-04-01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2021-08-31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1163708301"/>
                  </a:ext>
                </a:extLst>
              </a:tr>
              <a:tr h="1026750">
                <a:tc>
                  <a:txBody>
                    <a:bodyPr/>
                    <a:lstStyle/>
                    <a:p>
                      <a:pPr>
                        <a:spcAft>
                          <a:spcPts val="0"/>
                        </a:spcAft>
                      </a:pPr>
                      <a:r>
                        <a:rPr lang="sv-SE" sz="1200" dirty="0">
                          <a:effectLst/>
                        </a:rPr>
                        <a:t>Bearbetning av de förslag som framkommit under projekttiden samt stöd till beslutande aktörer i syfte att få till stånd en fortsättning av en länsgemensam funktion och arbetsstruktur </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2021-04-01</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2021-09-30</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2624470211"/>
                  </a:ext>
                </a:extLst>
              </a:tr>
              <a:tr h="1197875">
                <a:tc>
                  <a:txBody>
                    <a:bodyPr/>
                    <a:lstStyle/>
                    <a:p>
                      <a:pPr>
                        <a:spcAft>
                          <a:spcPts val="0"/>
                        </a:spcAft>
                      </a:pPr>
                      <a:r>
                        <a:rPr lang="sv-SE" sz="1200">
                          <a:effectLst/>
                        </a:rPr>
                        <a:t>Samverkan med länets regionala aktörer, däribland Länsstyrelsen Dalarnas län runt kompetens- och utbildningsinsatser då det gäller hedersrelaterat våld och prostitution och människohandel i sexuellt syfte.</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2020-10-01</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2021-09-30</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3130664342"/>
                  </a:ext>
                </a:extLst>
              </a:tr>
              <a:tr h="855625">
                <a:tc>
                  <a:txBody>
                    <a:bodyPr/>
                    <a:lstStyle/>
                    <a:p>
                      <a:pPr>
                        <a:spcAft>
                          <a:spcPts val="0"/>
                        </a:spcAft>
                      </a:pPr>
                      <a:r>
                        <a:rPr lang="sv-SE" sz="1200">
                          <a:effectLst/>
                        </a:rPr>
                        <a:t>Projektledaren stödjer länets yrkesverksamma inom socialtjänst och skola inom områdena hedersrelaterat våld och prostitution och människohandel </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2020-10-01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2021-09-30</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3993808446"/>
                  </a:ext>
                </a:extLst>
              </a:tr>
              <a:tr h="342250">
                <a:tc>
                  <a:txBody>
                    <a:bodyPr/>
                    <a:lstStyle/>
                    <a:p>
                      <a:pPr>
                        <a:spcAft>
                          <a:spcPts val="0"/>
                        </a:spcAft>
                      </a:pPr>
                      <a:r>
                        <a:rPr lang="sv-SE" sz="1200">
                          <a:effectLst/>
                        </a:rPr>
                        <a:t>Slutrapportering och överlämning av projektresultatet</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a:effectLst/>
                        </a:rPr>
                        <a:t>2021-09-01</a:t>
                      </a:r>
                      <a:endParaRPr lang="sv-SE" sz="120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tc>
                  <a:txBody>
                    <a:bodyPr/>
                    <a:lstStyle/>
                    <a:p>
                      <a:pPr>
                        <a:spcAft>
                          <a:spcPts val="0"/>
                        </a:spcAft>
                      </a:pPr>
                      <a:r>
                        <a:rPr lang="sv-SE" sz="1200" dirty="0">
                          <a:effectLst/>
                        </a:rPr>
                        <a:t>2021-09-30</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19" marR="57419" marT="0" marB="0"/>
                </a:tc>
                <a:extLst>
                  <a:ext uri="{0D108BD9-81ED-4DB2-BD59-A6C34878D82A}">
                    <a16:rowId xmlns:a16="http://schemas.microsoft.com/office/drawing/2014/main" val="3588048354"/>
                  </a:ext>
                </a:extLst>
              </a:tr>
            </a:tbl>
          </a:graphicData>
        </a:graphic>
      </p:graphicFrame>
    </p:spTree>
    <p:extLst>
      <p:ext uri="{BB962C8B-B14F-4D97-AF65-F5344CB8AC3E}">
        <p14:creationId xmlns:p14="http://schemas.microsoft.com/office/powerpoint/2010/main" val="957788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Vad behöver vi göra nu?</a:t>
            </a:r>
            <a:endParaRPr lang="sv-SE" dirty="0"/>
          </a:p>
        </p:txBody>
      </p:sp>
      <p:sp>
        <p:nvSpPr>
          <p:cNvPr id="3" name="Platshållare för datum 2"/>
          <p:cNvSpPr>
            <a:spLocks noGrp="1"/>
          </p:cNvSpPr>
          <p:nvPr>
            <p:ph type="dt" sz="half" idx="10"/>
          </p:nvPr>
        </p:nvSpPr>
        <p:spPr/>
        <p:txBody>
          <a:bodyPr/>
          <a:lstStyle/>
          <a:p>
            <a:r>
              <a:rPr lang="sv-SE" dirty="0" smtClean="0"/>
              <a:t>2020-10-23</a:t>
            </a:r>
            <a:endParaRPr lang="sv-SE" dirty="0"/>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B62E20CB-6294-4636-B7FB-680781603A28}" type="slidenum">
              <a:rPr lang="sv-SE" smtClean="0"/>
              <a:pPr/>
              <a:t>5</a:t>
            </a:fld>
            <a:endParaRPr lang="sv-SE" dirty="0"/>
          </a:p>
        </p:txBody>
      </p:sp>
      <p:sp>
        <p:nvSpPr>
          <p:cNvPr id="6" name="Platshållare för text 5"/>
          <p:cNvSpPr>
            <a:spLocks noGrp="1"/>
          </p:cNvSpPr>
          <p:nvPr>
            <p:ph type="body" sz="quarter" idx="13"/>
          </p:nvPr>
        </p:nvSpPr>
        <p:spPr/>
        <p:txBody>
          <a:bodyPr/>
          <a:lstStyle/>
          <a:p>
            <a:pPr marL="0" indent="0">
              <a:buNone/>
            </a:pPr>
            <a:r>
              <a:rPr lang="sv-SE" sz="2800" dirty="0" smtClean="0"/>
              <a:t>Förankring och information</a:t>
            </a:r>
          </a:p>
          <a:p>
            <a:pPr marL="0" indent="0">
              <a:buNone/>
            </a:pPr>
            <a:endParaRPr lang="sv-SE" sz="2800" dirty="0"/>
          </a:p>
          <a:p>
            <a:pPr marL="0" indent="0">
              <a:buNone/>
            </a:pPr>
            <a:r>
              <a:rPr lang="sv-SE" sz="2800" dirty="0" smtClean="0"/>
              <a:t>Förstudie som ger kunskap om nuläget</a:t>
            </a:r>
          </a:p>
          <a:p>
            <a:pPr marL="0" indent="0">
              <a:buNone/>
            </a:pPr>
            <a:endParaRPr lang="sv-SE" sz="2800" dirty="0"/>
          </a:p>
          <a:p>
            <a:pPr marL="0" indent="0">
              <a:buNone/>
            </a:pPr>
            <a:r>
              <a:rPr lang="sv-SE" sz="2800" dirty="0" smtClean="0"/>
              <a:t>Utformning av enkät och plan för intervjuer med nyckelpersoner</a:t>
            </a:r>
          </a:p>
          <a:p>
            <a:pPr marL="342900" indent="-342900">
              <a:buFont typeface="+mj-lt"/>
              <a:buAutoNum type="arabicPeriod"/>
            </a:pPr>
            <a:endParaRPr lang="sv-SE" dirty="0" smtClean="0"/>
          </a:p>
          <a:p>
            <a:pPr marL="0" indent="0">
              <a:buNone/>
            </a:pPr>
            <a:endParaRPr lang="sv-SE" dirty="0" smtClean="0"/>
          </a:p>
          <a:p>
            <a:pPr marL="342900" indent="-342900">
              <a:buFont typeface="+mj-lt"/>
              <a:buAutoNum type="arabicPeriod"/>
            </a:pPr>
            <a:endParaRPr lang="sv-SE" dirty="0"/>
          </a:p>
        </p:txBody>
      </p:sp>
      <p:pic>
        <p:nvPicPr>
          <p:cNvPr id="8" name="Bildobjekt 7"/>
          <p:cNvPicPr>
            <a:picLocks noChangeAspect="1"/>
          </p:cNvPicPr>
          <p:nvPr/>
        </p:nvPicPr>
        <p:blipFill>
          <a:blip r:embed="rId2"/>
          <a:stretch>
            <a:fillRect/>
          </a:stretch>
        </p:blipFill>
        <p:spPr>
          <a:xfrm>
            <a:off x="4842933" y="1871133"/>
            <a:ext cx="3708400" cy="3420534"/>
          </a:xfrm>
          <a:prstGeom prst="rect">
            <a:avLst/>
          </a:prstGeom>
        </p:spPr>
      </p:pic>
      <p:sp>
        <p:nvSpPr>
          <p:cNvPr id="7" name="Platshållare för text 6"/>
          <p:cNvSpPr>
            <a:spLocks noGrp="1"/>
          </p:cNvSpPr>
          <p:nvPr>
            <p:ph type="body" sz="quarter" idx="14"/>
          </p:nvPr>
        </p:nvSpPr>
        <p:spPr/>
        <p:txBody>
          <a:bodyPr/>
          <a:lstStyle/>
          <a:p>
            <a:endParaRPr lang="sv-SE" dirty="0"/>
          </a:p>
        </p:txBody>
      </p:sp>
    </p:spTree>
    <p:extLst>
      <p:ext uri="{BB962C8B-B14F-4D97-AF65-F5344CB8AC3E}">
        <p14:creationId xmlns:p14="http://schemas.microsoft.com/office/powerpoint/2010/main" val="986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fice-tema">
  <a:themeElements>
    <a:clrScheme name="Borlänge Kommun ">
      <a:dk1>
        <a:srgbClr val="000000"/>
      </a:dk1>
      <a:lt1>
        <a:srgbClr val="FFFFFF"/>
      </a:lt1>
      <a:dk2>
        <a:srgbClr val="000000"/>
      </a:dk2>
      <a:lt2>
        <a:srgbClr val="C8C9C7"/>
      </a:lt2>
      <a:accent1>
        <a:srgbClr val="C8102E"/>
      </a:accent1>
      <a:accent2>
        <a:srgbClr val="0071CE"/>
      </a:accent2>
      <a:accent3>
        <a:srgbClr val="83BD00"/>
      </a:accent3>
      <a:accent4>
        <a:srgbClr val="FEDB00"/>
      </a:accent4>
      <a:accent5>
        <a:srgbClr val="E10098"/>
      </a:accent5>
      <a:accent6>
        <a:srgbClr val="636669"/>
      </a:accent6>
      <a:hlink>
        <a:srgbClr val="000000"/>
      </a:hlink>
      <a:folHlink>
        <a:srgbClr val="000000"/>
      </a:folHlink>
    </a:clrScheme>
    <a:fontScheme name="Borlänge kommun">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pPr>
      <a:bodyPr/>
      <a:lstStyle/>
      <a:style>
        <a:lnRef idx="1">
          <a:schemeClr val="accent2"/>
        </a:lnRef>
        <a:fillRef idx="0">
          <a:schemeClr val="accent2"/>
        </a:fillRef>
        <a:effectRef idx="0">
          <a:schemeClr val="accent2"/>
        </a:effectRef>
        <a:fontRef idx="minor">
          <a:schemeClr val="tx1"/>
        </a:fontRef>
      </a:style>
    </a:lnDef>
    <a:txDef>
      <a:spPr>
        <a:noFill/>
      </a:spPr>
      <a:bodyPr wrap="square" rtlCol="0">
        <a:spAutoFit/>
      </a:bodyPr>
      <a:lstStyle>
        <a:defPPr>
          <a:defRPr sz="1200" dirty="0" err="1" smtClean="0"/>
        </a:defPPr>
      </a:lstStyle>
    </a:txDef>
  </a:objectDefaults>
  <a:extraClrSchemeLst/>
  <a:extLst>
    <a:ext uri="{05A4C25C-085E-4340-85A3-A5531E510DB2}">
      <thm15:themeFamily xmlns:thm15="http://schemas.microsoft.com/office/thememl/2012/main" name="Presentation1" id="{78E4620E-1240-43BC-A0DD-567C0E659E92}" vid="{B151F90C-ED04-420A-9842-09A52A74C99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Borlänge kommun blå</Template>
  <TotalTime>1763</TotalTime>
  <Words>256</Words>
  <Application>Microsoft Office PowerPoint</Application>
  <PresentationFormat>Bildspel på skärmen (4:3)</PresentationFormat>
  <Paragraphs>61</Paragraphs>
  <Slides>5</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5</vt:i4>
      </vt:variant>
    </vt:vector>
  </HeadingPairs>
  <TitlesOfParts>
    <vt:vector size="10" baseType="lpstr">
      <vt:lpstr>Arial</vt:lpstr>
      <vt:lpstr>Calibri</vt:lpstr>
      <vt:lpstr>Georgia</vt:lpstr>
      <vt:lpstr>Times New Roman</vt:lpstr>
      <vt:lpstr>Office-tema</vt:lpstr>
      <vt:lpstr>Presentation av ”Projekt HRV och PoM”</vt:lpstr>
      <vt:lpstr>Det här är jag</vt:lpstr>
      <vt:lpstr>Målformuleringen</vt:lpstr>
      <vt:lpstr>Tids- och aktivitetsplan</vt:lpstr>
      <vt:lpstr>Vad behöver vi göra nu?</vt:lpstr>
    </vt:vector>
  </TitlesOfParts>
  <Company>Borlänge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Ann-Karin Bohl</dc:creator>
  <cp:lastModifiedBy>Mårtensson Tanja /Central förvaltning Hälso- och sjukvårdsenhet /Falun</cp:lastModifiedBy>
  <cp:revision>26</cp:revision>
  <dcterms:created xsi:type="dcterms:W3CDTF">2020-10-07T11:54:24Z</dcterms:created>
  <dcterms:modified xsi:type="dcterms:W3CDTF">2020-10-22T06:45:46Z</dcterms:modified>
</cp:coreProperties>
</file>